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tags/tag1.xml" ContentType="application/vnd.openxmlformats-officedocument.presentationml.tags+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41.jpg" ContentType="image/jpg"/>
  <Override PartName="/ppt/media/image142.jpg" ContentType="image/jpg"/>
  <Override PartName="/ppt/media/image143.jpg" ContentType="image/jpg"/>
  <Override PartName="/ppt/media/image144.jpg" ContentType="image/jpg"/>
  <Override PartName="/ppt/media/image145.jpg" ContentType="image/jpg"/>
  <Override PartName="/ppt/media/image146.jpg" ContentType="image/jp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64.jpg" ContentType="image/jpg"/>
  <Override PartName="/ppt/media/image165.jpg" ContentType="image/jpg"/>
  <Override PartName="/ppt/media/image166.jpg" ContentType="image/jpg"/>
  <Override PartName="/ppt/media/image167.jpg" ContentType="image/jpg"/>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Lst>
  <p:notesMasterIdLst>
    <p:notesMasterId r:id="rId161"/>
  </p:notesMasterIdLst>
  <p:handoutMasterIdLst>
    <p:handoutMasterId r:id="rId162"/>
  </p:handoutMasterIdLst>
  <p:sldIdLst>
    <p:sldId id="418" r:id="rId3"/>
    <p:sldId id="258" r:id="rId4"/>
    <p:sldId id="700" r:id="rId5"/>
    <p:sldId id="701" r:id="rId6"/>
    <p:sldId id="550" r:id="rId7"/>
    <p:sldId id="581" r:id="rId8"/>
    <p:sldId id="585" r:id="rId9"/>
    <p:sldId id="514" r:id="rId10"/>
    <p:sldId id="557" r:id="rId11"/>
    <p:sldId id="601" r:id="rId12"/>
    <p:sldId id="602" r:id="rId13"/>
    <p:sldId id="603" r:id="rId14"/>
    <p:sldId id="604" r:id="rId15"/>
    <p:sldId id="605" r:id="rId16"/>
    <p:sldId id="308" r:id="rId17"/>
    <p:sldId id="257" r:id="rId18"/>
    <p:sldId id="443" r:id="rId19"/>
    <p:sldId id="695" r:id="rId20"/>
    <p:sldId id="696" r:id="rId21"/>
    <p:sldId id="610" r:id="rId22"/>
    <p:sldId id="671" r:id="rId23"/>
    <p:sldId id="676" r:id="rId24"/>
    <p:sldId id="680" r:id="rId25"/>
    <p:sldId id="677" r:id="rId26"/>
    <p:sldId id="678" r:id="rId27"/>
    <p:sldId id="321" r:id="rId28"/>
    <p:sldId id="679" r:id="rId29"/>
    <p:sldId id="681" r:id="rId30"/>
    <p:sldId id="611" r:id="rId31"/>
    <p:sldId id="612" r:id="rId32"/>
    <p:sldId id="697" r:id="rId33"/>
    <p:sldId id="444" r:id="rId34"/>
    <p:sldId id="613" r:id="rId35"/>
    <p:sldId id="256" r:id="rId36"/>
    <p:sldId id="388" r:id="rId37"/>
    <p:sldId id="614" r:id="rId38"/>
    <p:sldId id="615" r:id="rId39"/>
    <p:sldId id="616" r:id="rId40"/>
    <p:sldId id="383" r:id="rId41"/>
    <p:sldId id="404" r:id="rId42"/>
    <p:sldId id="393" r:id="rId43"/>
    <p:sldId id="366" r:id="rId44"/>
    <p:sldId id="367" r:id="rId45"/>
    <p:sldId id="394" r:id="rId46"/>
    <p:sldId id="399" r:id="rId47"/>
    <p:sldId id="402" r:id="rId48"/>
    <p:sldId id="422" r:id="rId49"/>
    <p:sldId id="682" r:id="rId50"/>
    <p:sldId id="684" r:id="rId51"/>
    <p:sldId id="395" r:id="rId52"/>
    <p:sldId id="386" r:id="rId53"/>
    <p:sldId id="400" r:id="rId54"/>
    <p:sldId id="387" r:id="rId55"/>
    <p:sldId id="424" r:id="rId56"/>
    <p:sldId id="288" r:id="rId57"/>
    <p:sldId id="289" r:id="rId58"/>
    <p:sldId id="389" r:id="rId59"/>
    <p:sldId id="670" r:id="rId60"/>
    <p:sldId id="626" r:id="rId61"/>
    <p:sldId id="631" r:id="rId62"/>
    <p:sldId id="390" r:id="rId63"/>
    <p:sldId id="632" r:id="rId64"/>
    <p:sldId id="683" r:id="rId65"/>
    <p:sldId id="651" r:id="rId66"/>
    <p:sldId id="698" r:id="rId67"/>
    <p:sldId id="633" r:id="rId68"/>
    <p:sldId id="647" r:id="rId69"/>
    <p:sldId id="653" r:id="rId70"/>
    <p:sldId id="688" r:id="rId71"/>
    <p:sldId id="648" r:id="rId72"/>
    <p:sldId id="654" r:id="rId73"/>
    <p:sldId id="649" r:id="rId74"/>
    <p:sldId id="634" r:id="rId75"/>
    <p:sldId id="692" r:id="rId76"/>
    <p:sldId id="597" r:id="rId77"/>
    <p:sldId id="412" r:id="rId78"/>
    <p:sldId id="406" r:id="rId79"/>
    <p:sldId id="407" r:id="rId80"/>
    <p:sldId id="408" r:id="rId81"/>
    <p:sldId id="266" r:id="rId82"/>
    <p:sldId id="646" r:id="rId83"/>
    <p:sldId id="645" r:id="rId84"/>
    <p:sldId id="635" r:id="rId85"/>
    <p:sldId id="636" r:id="rId86"/>
    <p:sldId id="427" r:id="rId87"/>
    <p:sldId id="639" r:id="rId88"/>
    <p:sldId id="661" r:id="rId89"/>
    <p:sldId id="655" r:id="rId90"/>
    <p:sldId id="656" r:id="rId91"/>
    <p:sldId id="667" r:id="rId92"/>
    <p:sldId id="665" r:id="rId93"/>
    <p:sldId id="666" r:id="rId94"/>
    <p:sldId id="660" r:id="rId95"/>
    <p:sldId id="672" r:id="rId96"/>
    <p:sldId id="664" r:id="rId97"/>
    <p:sldId id="657" r:id="rId98"/>
    <p:sldId id="663" r:id="rId99"/>
    <p:sldId id="652" r:id="rId100"/>
    <p:sldId id="658" r:id="rId101"/>
    <p:sldId id="659" r:id="rId102"/>
    <p:sldId id="642" r:id="rId103"/>
    <p:sldId id="643" r:id="rId104"/>
    <p:sldId id="644" r:id="rId105"/>
    <p:sldId id="674" r:id="rId106"/>
    <p:sldId id="685" r:id="rId107"/>
    <p:sldId id="686" r:id="rId108"/>
    <p:sldId id="694" r:id="rId109"/>
    <p:sldId id="687" r:id="rId110"/>
    <p:sldId id="689" r:id="rId111"/>
    <p:sldId id="699" r:id="rId112"/>
    <p:sldId id="693" r:id="rId113"/>
    <p:sldId id="428" r:id="rId114"/>
    <p:sldId id="305" r:id="rId115"/>
    <p:sldId id="429" r:id="rId116"/>
    <p:sldId id="430" r:id="rId117"/>
    <p:sldId id="320" r:id="rId118"/>
    <p:sldId id="431" r:id="rId119"/>
    <p:sldId id="432" r:id="rId120"/>
    <p:sldId id="433" r:id="rId121"/>
    <p:sldId id="434" r:id="rId122"/>
    <p:sldId id="435" r:id="rId123"/>
    <p:sldId id="436" r:id="rId124"/>
    <p:sldId id="437" r:id="rId125"/>
    <p:sldId id="438" r:id="rId126"/>
    <p:sldId id="439" r:id="rId127"/>
    <p:sldId id="440" r:id="rId128"/>
    <p:sldId id="441" r:id="rId129"/>
    <p:sldId id="442" r:id="rId130"/>
    <p:sldId id="300" r:id="rId131"/>
    <p:sldId id="453" r:id="rId132"/>
    <p:sldId id="454" r:id="rId133"/>
    <p:sldId id="455" r:id="rId134"/>
    <p:sldId id="456" r:id="rId135"/>
    <p:sldId id="457" r:id="rId136"/>
    <p:sldId id="458" r:id="rId137"/>
    <p:sldId id="459" r:id="rId138"/>
    <p:sldId id="460" r:id="rId139"/>
    <p:sldId id="462" r:id="rId140"/>
    <p:sldId id="524" r:id="rId141"/>
    <p:sldId id="463" r:id="rId142"/>
    <p:sldId id="464" r:id="rId143"/>
    <p:sldId id="465" r:id="rId144"/>
    <p:sldId id="466" r:id="rId145"/>
    <p:sldId id="467" r:id="rId146"/>
    <p:sldId id="468" r:id="rId147"/>
    <p:sldId id="469" r:id="rId148"/>
    <p:sldId id="470" r:id="rId149"/>
    <p:sldId id="471" r:id="rId150"/>
    <p:sldId id="476" r:id="rId151"/>
    <p:sldId id="525" r:id="rId152"/>
    <p:sldId id="475" r:id="rId153"/>
    <p:sldId id="287" r:id="rId154"/>
    <p:sldId id="473" r:id="rId155"/>
    <p:sldId id="472" r:id="rId156"/>
    <p:sldId id="420" r:id="rId157"/>
    <p:sldId id="415" r:id="rId158"/>
    <p:sldId id="474" r:id="rId159"/>
    <p:sldId id="675" r:id="rId160"/>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gelis hristidis" initials="vh" lastIdx="2" clrIdx="0">
    <p:extLst>
      <p:ext uri="{19B8F6BF-5375-455C-9EA6-DF929625EA0E}">
        <p15:presenceInfo xmlns:p15="http://schemas.microsoft.com/office/powerpoint/2012/main" userId="4f311c13892de8a3" providerId="Windows Live"/>
      </p:ext>
    </p:extLst>
  </p:cmAuthor>
  <p:cmAuthor id="2" name="Omri Allouche" initials="OA" lastIdx="1" clrIdx="1">
    <p:extLst>
      <p:ext uri="{19B8F6BF-5375-455C-9EA6-DF929625EA0E}">
        <p15:presenceInfo xmlns:p15="http://schemas.microsoft.com/office/powerpoint/2012/main" userId="S::omri.allouche@gong.io::4432afa8-ab56-483d-9bb2-6c05b9f30f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F9F0FB-A557-4F5F-91F7-E50339A45399}" v="360" dt="2019-10-27T14:48:20.4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7" d="100"/>
          <a:sy n="77" d="100"/>
        </p:scale>
        <p:origin x="187" y="91"/>
      </p:cViewPr>
      <p:guideLst/>
    </p:cSldViewPr>
  </p:slideViewPr>
  <p:notesTextViewPr>
    <p:cViewPr>
      <p:scale>
        <a:sx n="1" d="1"/>
        <a:sy n="1" d="1"/>
      </p:scale>
      <p:origin x="0" y="0"/>
    </p:cViewPr>
  </p:notesTextViewPr>
  <p:notesViewPr>
    <p:cSldViewPr snapToGrid="0">
      <p:cViewPr varScale="1">
        <p:scale>
          <a:sx n="62" d="100"/>
          <a:sy n="62" d="100"/>
        </p:scale>
        <p:origin x="3226" y="5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notesMaster" Target="notesMasters/notesMaster1.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slide" Target="slides/slide154.xml"/><Relationship Id="rId164" Type="http://schemas.openxmlformats.org/officeDocument/2006/relationships/presProps" Target="presProps.xml"/><Relationship Id="rId169"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handoutMaster" Target="handoutMasters/handout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commentAuthors" Target="commentAuthor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ri.allouche@outlook.com" userId="33e2ede9fcb0026d" providerId="LiveId" clId="{62B98DD3-DBD0-4D02-8A7A-C8ADA33347EC}"/>
    <pc:docChg chg="undo custSel addSld delSld modSld sldOrd addMainMaster delMainMaster modMainMaster">
      <pc:chgData name="omri.allouche@outlook.com" userId="33e2ede9fcb0026d" providerId="LiveId" clId="{62B98DD3-DBD0-4D02-8A7A-C8ADA33347EC}" dt="2019-10-21T22:12:16.985" v="3814" actId="20577"/>
      <pc:docMkLst>
        <pc:docMk/>
      </pc:docMkLst>
      <pc:sldChg chg="addSp delSp modSp add modTransition">
        <pc:chgData name="omri.allouche@outlook.com" userId="33e2ede9fcb0026d" providerId="LiveId" clId="{62B98DD3-DBD0-4D02-8A7A-C8ADA33347EC}" dt="2019-10-21T21:34:36.390" v="3262"/>
        <pc:sldMkLst>
          <pc:docMk/>
          <pc:sldMk cId="1085915775" sldId="256"/>
        </pc:sldMkLst>
        <pc:spChg chg="del">
          <ac:chgData name="omri.allouche@outlook.com" userId="33e2ede9fcb0026d" providerId="LiveId" clId="{62B98DD3-DBD0-4D02-8A7A-C8ADA33347EC}" dt="2019-10-21T18:41:24.077" v="1339"/>
          <ac:spMkLst>
            <pc:docMk/>
            <pc:sldMk cId="1085915775" sldId="256"/>
            <ac:spMk id="3" creationId="{0B1FA1B0-D01C-4558-A540-40B821CB3FFE}"/>
          </ac:spMkLst>
        </pc:spChg>
        <pc:spChg chg="add mod">
          <ac:chgData name="omri.allouche@outlook.com" userId="33e2ede9fcb0026d" providerId="LiveId" clId="{62B98DD3-DBD0-4D02-8A7A-C8ADA33347EC}" dt="2019-10-21T18:41:24.077" v="1339"/>
          <ac:spMkLst>
            <pc:docMk/>
            <pc:sldMk cId="1085915775" sldId="256"/>
            <ac:spMk id="4" creationId="{BA5EDF3B-0C7D-4C16-8811-2196B083332B}"/>
          </ac:spMkLst>
        </pc:spChg>
      </pc:sldChg>
      <pc:sldChg chg="modTransition">
        <pc:chgData name="omri.allouche@outlook.com" userId="33e2ede9fcb0026d" providerId="LiveId" clId="{62B98DD3-DBD0-4D02-8A7A-C8ADA33347EC}" dt="2019-10-21T21:34:36.390" v="3262"/>
        <pc:sldMkLst>
          <pc:docMk/>
          <pc:sldMk cId="0" sldId="258"/>
        </pc:sldMkLst>
      </pc:sldChg>
      <pc:sldChg chg="del">
        <pc:chgData name="omri.allouche@outlook.com" userId="33e2ede9fcb0026d" providerId="LiveId" clId="{62B98DD3-DBD0-4D02-8A7A-C8ADA33347EC}" dt="2019-10-21T18:33:53.264" v="583" actId="2696"/>
        <pc:sldMkLst>
          <pc:docMk/>
          <pc:sldMk cId="949339113" sldId="259"/>
        </pc:sldMkLst>
      </pc:sldChg>
      <pc:sldChg chg="del">
        <pc:chgData name="omri.allouche@outlook.com" userId="33e2ede9fcb0026d" providerId="LiveId" clId="{62B98DD3-DBD0-4D02-8A7A-C8ADA33347EC}" dt="2019-10-21T18:33:53.836" v="584" actId="2696"/>
        <pc:sldMkLst>
          <pc:docMk/>
          <pc:sldMk cId="1888808175" sldId="260"/>
        </pc:sldMkLst>
      </pc:sldChg>
      <pc:sldChg chg="del">
        <pc:chgData name="omri.allouche@outlook.com" userId="33e2ede9fcb0026d" providerId="LiveId" clId="{62B98DD3-DBD0-4D02-8A7A-C8ADA33347EC}" dt="2019-10-21T18:33:54.349" v="585" actId="2696"/>
        <pc:sldMkLst>
          <pc:docMk/>
          <pc:sldMk cId="2297875607" sldId="261"/>
        </pc:sldMkLst>
      </pc:sldChg>
      <pc:sldChg chg="add del">
        <pc:chgData name="omri.allouche@outlook.com" userId="33e2ede9fcb0026d" providerId="LiveId" clId="{62B98DD3-DBD0-4D02-8A7A-C8ADA33347EC}" dt="2019-10-21T18:36:11.775" v="1175" actId="2696"/>
        <pc:sldMkLst>
          <pc:docMk/>
          <pc:sldMk cId="706963223" sldId="262"/>
        </pc:sldMkLst>
      </pc:sldChg>
      <pc:sldChg chg="del">
        <pc:chgData name="omri.allouche@outlook.com" userId="33e2ede9fcb0026d" providerId="LiveId" clId="{62B98DD3-DBD0-4D02-8A7A-C8ADA33347EC}" dt="2019-10-21T18:34:09.112" v="586" actId="2696"/>
        <pc:sldMkLst>
          <pc:docMk/>
          <pc:sldMk cId="993763055" sldId="263"/>
        </pc:sldMkLst>
      </pc:sldChg>
      <pc:sldChg chg="del">
        <pc:chgData name="omri.allouche@outlook.com" userId="33e2ede9fcb0026d" providerId="LiveId" clId="{62B98DD3-DBD0-4D02-8A7A-C8ADA33347EC}" dt="2019-10-21T18:34:09.757" v="587" actId="2696"/>
        <pc:sldMkLst>
          <pc:docMk/>
          <pc:sldMk cId="900485938" sldId="264"/>
        </pc:sldMkLst>
      </pc:sldChg>
      <pc:sldChg chg="add del">
        <pc:chgData name="omri.allouche@outlook.com" userId="33e2ede9fcb0026d" providerId="LiveId" clId="{62B98DD3-DBD0-4D02-8A7A-C8ADA33347EC}" dt="2019-10-21T18:36:12.382" v="1240" actId="2696"/>
        <pc:sldMkLst>
          <pc:docMk/>
          <pc:sldMk cId="710163534" sldId="265"/>
        </pc:sldMkLst>
      </pc:sldChg>
      <pc:sldChg chg="modSp add del">
        <pc:chgData name="omri.allouche@outlook.com" userId="33e2ede9fcb0026d" providerId="LiveId" clId="{62B98DD3-DBD0-4D02-8A7A-C8ADA33347EC}" dt="2019-10-21T21:34:25.466" v="3260" actId="2696"/>
        <pc:sldMkLst>
          <pc:docMk/>
          <pc:sldMk cId="389057825" sldId="266"/>
        </pc:sldMkLst>
        <pc:graphicFrameChg chg="modGraphic">
          <ac:chgData name="omri.allouche@outlook.com" userId="33e2ede9fcb0026d" providerId="LiveId" clId="{62B98DD3-DBD0-4D02-8A7A-C8ADA33347EC}" dt="2019-10-21T21:33:46.171" v="3254" actId="122"/>
          <ac:graphicFrameMkLst>
            <pc:docMk/>
            <pc:sldMk cId="389057825" sldId="266"/>
            <ac:graphicFrameMk id="17" creationId="{00000000-0000-0000-0000-000000000000}"/>
          </ac:graphicFrameMkLst>
        </pc:graphicFrameChg>
      </pc:sldChg>
      <pc:sldChg chg="add del">
        <pc:chgData name="omri.allouche@outlook.com" userId="33e2ede9fcb0026d" providerId="LiveId" clId="{62B98DD3-DBD0-4D02-8A7A-C8ADA33347EC}" dt="2019-10-21T18:35:34.552" v="1123" actId="2696"/>
        <pc:sldMkLst>
          <pc:docMk/>
          <pc:sldMk cId="724259454" sldId="266"/>
        </pc:sldMkLst>
      </pc:sldChg>
      <pc:sldChg chg="add modTransition">
        <pc:chgData name="omri.allouche@outlook.com" userId="33e2ede9fcb0026d" providerId="LiveId" clId="{62B98DD3-DBD0-4D02-8A7A-C8ADA33347EC}" dt="2019-10-21T21:34:36.390" v="3262"/>
        <pc:sldMkLst>
          <pc:docMk/>
          <pc:sldMk cId="2316782195" sldId="266"/>
        </pc:sldMkLst>
      </pc:sldChg>
      <pc:sldChg chg="modSp add del">
        <pc:chgData name="omri.allouche@outlook.com" userId="33e2ede9fcb0026d" providerId="LiveId" clId="{62B98DD3-DBD0-4D02-8A7A-C8ADA33347EC}" dt="2019-10-21T21:31:12.793" v="3250" actId="2696"/>
        <pc:sldMkLst>
          <pc:docMk/>
          <pc:sldMk cId="2999229022" sldId="266"/>
        </pc:sldMkLst>
        <pc:spChg chg="mod">
          <ac:chgData name="omri.allouche@outlook.com" userId="33e2ede9fcb0026d" providerId="LiveId" clId="{62B98DD3-DBD0-4D02-8A7A-C8ADA33347EC}" dt="2019-10-21T18:37:11.008" v="1323"/>
          <ac:spMkLst>
            <pc:docMk/>
            <pc:sldMk cId="2999229022" sldId="266"/>
            <ac:spMk id="18" creationId="{00000000-0000-0000-0000-000000000000}"/>
          </ac:spMkLst>
        </pc:spChg>
        <pc:spChg chg="mod">
          <ac:chgData name="omri.allouche@outlook.com" userId="33e2ede9fcb0026d" providerId="LiveId" clId="{62B98DD3-DBD0-4D02-8A7A-C8ADA33347EC}" dt="2019-10-21T18:37:11.008" v="1323"/>
          <ac:spMkLst>
            <pc:docMk/>
            <pc:sldMk cId="2999229022" sldId="266"/>
            <ac:spMk id="19" creationId="{00000000-0000-0000-0000-000000000000}"/>
          </ac:spMkLst>
        </pc:spChg>
        <pc:spChg chg="mod">
          <ac:chgData name="omri.allouche@outlook.com" userId="33e2ede9fcb0026d" providerId="LiveId" clId="{62B98DD3-DBD0-4D02-8A7A-C8ADA33347EC}" dt="2019-10-21T18:37:11.008" v="1323"/>
          <ac:spMkLst>
            <pc:docMk/>
            <pc:sldMk cId="2999229022" sldId="266"/>
            <ac:spMk id="20" creationId="{00000000-0000-0000-0000-000000000000}"/>
          </ac:spMkLst>
        </pc:spChg>
      </pc:sldChg>
      <pc:sldChg chg="add del">
        <pc:chgData name="omri.allouche@outlook.com" userId="33e2ede9fcb0026d" providerId="LiveId" clId="{62B98DD3-DBD0-4D02-8A7A-C8ADA33347EC}" dt="2019-10-21T18:35:34.540" v="1122" actId="2696"/>
        <pc:sldMkLst>
          <pc:docMk/>
          <pc:sldMk cId="754509467" sldId="267"/>
        </pc:sldMkLst>
      </pc:sldChg>
      <pc:sldChg chg="add del">
        <pc:chgData name="omri.allouche@outlook.com" userId="33e2ede9fcb0026d" providerId="LiveId" clId="{62B98DD3-DBD0-4D02-8A7A-C8ADA33347EC}" dt="2019-10-21T18:47:29.792" v="1431" actId="2696"/>
        <pc:sldMkLst>
          <pc:docMk/>
          <pc:sldMk cId="2455945699" sldId="267"/>
        </pc:sldMkLst>
      </pc:sldChg>
      <pc:sldChg chg="add del">
        <pc:chgData name="omri.allouche@outlook.com" userId="33e2ede9fcb0026d" providerId="LiveId" clId="{62B98DD3-DBD0-4D02-8A7A-C8ADA33347EC}" dt="2019-10-21T18:47:31.553" v="1434" actId="2696"/>
        <pc:sldMkLst>
          <pc:docMk/>
          <pc:sldMk cId="672352048" sldId="268"/>
        </pc:sldMkLst>
      </pc:sldChg>
      <pc:sldChg chg="add del">
        <pc:chgData name="omri.allouche@outlook.com" userId="33e2ede9fcb0026d" providerId="LiveId" clId="{62B98DD3-DBD0-4D02-8A7A-C8ADA33347EC}" dt="2019-10-21T18:36:12.366" v="1237" actId="2696"/>
        <pc:sldMkLst>
          <pc:docMk/>
          <pc:sldMk cId="3169884985" sldId="268"/>
        </pc:sldMkLst>
      </pc:sldChg>
      <pc:sldChg chg="add del">
        <pc:chgData name="omri.allouche@outlook.com" userId="33e2ede9fcb0026d" providerId="LiveId" clId="{62B98DD3-DBD0-4D02-8A7A-C8ADA33347EC}" dt="2019-10-21T18:47:33.690" v="1436" actId="2696"/>
        <pc:sldMkLst>
          <pc:docMk/>
          <pc:sldMk cId="94193148" sldId="269"/>
        </pc:sldMkLst>
      </pc:sldChg>
      <pc:sldChg chg="add del">
        <pc:chgData name="omri.allouche@outlook.com" userId="33e2ede9fcb0026d" providerId="LiveId" clId="{62B98DD3-DBD0-4D02-8A7A-C8ADA33347EC}" dt="2019-10-21T18:36:12.722" v="1253" actId="2696"/>
        <pc:sldMkLst>
          <pc:docMk/>
          <pc:sldMk cId="4254959576" sldId="269"/>
        </pc:sldMkLst>
      </pc:sldChg>
      <pc:sldChg chg="add del">
        <pc:chgData name="omri.allouche@outlook.com" userId="33e2ede9fcb0026d" providerId="LiveId" clId="{62B98DD3-DBD0-4D02-8A7A-C8ADA33347EC}" dt="2019-10-21T18:36:11.803" v="1179" actId="2696"/>
        <pc:sldMkLst>
          <pc:docMk/>
          <pc:sldMk cId="2894290630" sldId="270"/>
        </pc:sldMkLst>
      </pc:sldChg>
      <pc:sldChg chg="add del">
        <pc:chgData name="omri.allouche@outlook.com" userId="33e2ede9fcb0026d" providerId="LiveId" clId="{62B98DD3-DBD0-4D02-8A7A-C8ADA33347EC}" dt="2019-10-21T18:36:11.779" v="1176" actId="2696"/>
        <pc:sldMkLst>
          <pc:docMk/>
          <pc:sldMk cId="3597332280" sldId="271"/>
        </pc:sldMkLst>
      </pc:sldChg>
      <pc:sldChg chg="add del">
        <pc:chgData name="omri.allouche@outlook.com" userId="33e2ede9fcb0026d" providerId="LiveId" clId="{62B98DD3-DBD0-4D02-8A7A-C8ADA33347EC}" dt="2019-10-21T18:36:12.694" v="1248" actId="2696"/>
        <pc:sldMkLst>
          <pc:docMk/>
          <pc:sldMk cId="3504129411" sldId="272"/>
        </pc:sldMkLst>
      </pc:sldChg>
      <pc:sldChg chg="add del">
        <pc:chgData name="omri.allouche@outlook.com" userId="33e2ede9fcb0026d" providerId="LiveId" clId="{62B98DD3-DBD0-4D02-8A7A-C8ADA33347EC}" dt="2019-10-21T18:36:12.500" v="1247" actId="2696"/>
        <pc:sldMkLst>
          <pc:docMk/>
          <pc:sldMk cId="515639311" sldId="273"/>
        </pc:sldMkLst>
      </pc:sldChg>
      <pc:sldChg chg="add del modTransition">
        <pc:chgData name="omri.allouche@outlook.com" userId="33e2ede9fcb0026d" providerId="LiveId" clId="{62B98DD3-DBD0-4D02-8A7A-C8ADA33347EC}" dt="2019-10-21T22:02:55.809" v="3531" actId="2696"/>
        <pc:sldMkLst>
          <pc:docMk/>
          <pc:sldMk cId="944726123" sldId="274"/>
        </pc:sldMkLst>
      </pc:sldChg>
      <pc:sldChg chg="add del modTransition">
        <pc:chgData name="omri.allouche@outlook.com" userId="33e2ede9fcb0026d" providerId="LiveId" clId="{62B98DD3-DBD0-4D02-8A7A-C8ADA33347EC}" dt="2019-10-21T22:02:55.761" v="3527" actId="2696"/>
        <pc:sldMkLst>
          <pc:docMk/>
          <pc:sldMk cId="2224648378" sldId="275"/>
        </pc:sldMkLst>
      </pc:sldChg>
      <pc:sldChg chg="add del modTransition">
        <pc:chgData name="omri.allouche@outlook.com" userId="33e2ede9fcb0026d" providerId="LiveId" clId="{62B98DD3-DBD0-4D02-8A7A-C8ADA33347EC}" dt="2019-10-21T22:02:55.774" v="3528" actId="2696"/>
        <pc:sldMkLst>
          <pc:docMk/>
          <pc:sldMk cId="1569530790" sldId="276"/>
        </pc:sldMkLst>
      </pc:sldChg>
      <pc:sldChg chg="add del modTransition">
        <pc:chgData name="omri.allouche@outlook.com" userId="33e2ede9fcb0026d" providerId="LiveId" clId="{62B98DD3-DBD0-4D02-8A7A-C8ADA33347EC}" dt="2019-10-21T22:02:55.788" v="3529" actId="2696"/>
        <pc:sldMkLst>
          <pc:docMk/>
          <pc:sldMk cId="136911317" sldId="277"/>
        </pc:sldMkLst>
      </pc:sldChg>
      <pc:sldChg chg="add del modTransition">
        <pc:chgData name="omri.allouche@outlook.com" userId="33e2ede9fcb0026d" providerId="LiveId" clId="{62B98DD3-DBD0-4D02-8A7A-C8ADA33347EC}" dt="2019-10-21T22:02:55.800" v="3530" actId="2696"/>
        <pc:sldMkLst>
          <pc:docMk/>
          <pc:sldMk cId="3660827195" sldId="278"/>
        </pc:sldMkLst>
      </pc:sldChg>
      <pc:sldChg chg="add del">
        <pc:chgData name="omri.allouche@outlook.com" userId="33e2ede9fcb0026d" providerId="LiveId" clId="{62B98DD3-DBD0-4D02-8A7A-C8ADA33347EC}" dt="2019-10-21T18:35:49.066" v="1126" actId="2696"/>
        <pc:sldMkLst>
          <pc:docMk/>
          <pc:sldMk cId="1479077199" sldId="279"/>
        </pc:sldMkLst>
      </pc:sldChg>
      <pc:sldChg chg="add del">
        <pc:chgData name="omri.allouche@outlook.com" userId="33e2ede9fcb0026d" providerId="LiveId" clId="{62B98DD3-DBD0-4D02-8A7A-C8ADA33347EC}" dt="2019-10-21T18:47:23.126" v="1423" actId="2696"/>
        <pc:sldMkLst>
          <pc:docMk/>
          <pc:sldMk cId="3617599816" sldId="279"/>
        </pc:sldMkLst>
      </pc:sldChg>
      <pc:sldChg chg="add del">
        <pc:chgData name="omri.allouche@outlook.com" userId="33e2ede9fcb0026d" providerId="LiveId" clId="{62B98DD3-DBD0-4D02-8A7A-C8ADA33347EC}" dt="2019-10-21T18:35:49.082" v="1127" actId="2696"/>
        <pc:sldMkLst>
          <pc:docMk/>
          <pc:sldMk cId="390568495" sldId="280"/>
        </pc:sldMkLst>
      </pc:sldChg>
      <pc:sldChg chg="add del">
        <pc:chgData name="omri.allouche@outlook.com" userId="33e2ede9fcb0026d" providerId="LiveId" clId="{62B98DD3-DBD0-4D02-8A7A-C8ADA33347EC}" dt="2019-10-21T18:46:42.453" v="1420" actId="2696"/>
        <pc:sldMkLst>
          <pc:docMk/>
          <pc:sldMk cId="391491512" sldId="280"/>
        </pc:sldMkLst>
      </pc:sldChg>
      <pc:sldChg chg="modSp add del">
        <pc:chgData name="omri.allouche@outlook.com" userId="33e2ede9fcb0026d" providerId="LiveId" clId="{62B98DD3-DBD0-4D02-8A7A-C8ADA33347EC}" dt="2019-10-21T18:47:31.009" v="1433" actId="2696"/>
        <pc:sldMkLst>
          <pc:docMk/>
          <pc:sldMk cId="2479322145" sldId="281"/>
        </pc:sldMkLst>
        <pc:spChg chg="mod">
          <ac:chgData name="omri.allouche@outlook.com" userId="33e2ede9fcb0026d" providerId="LiveId" clId="{62B98DD3-DBD0-4D02-8A7A-C8ADA33347EC}" dt="2019-10-21T18:40:01.824" v="1331" actId="27636"/>
          <ac:spMkLst>
            <pc:docMk/>
            <pc:sldMk cId="2479322145" sldId="281"/>
            <ac:spMk id="3" creationId="{D952F0E0-31D1-4A44-AC6A-844D18CB05E3}"/>
          </ac:spMkLst>
        </pc:spChg>
      </pc:sldChg>
      <pc:sldChg chg="add del">
        <pc:chgData name="omri.allouche@outlook.com" userId="33e2ede9fcb0026d" providerId="LiveId" clId="{62B98DD3-DBD0-4D02-8A7A-C8ADA33347EC}" dt="2019-10-21T18:36:52.224" v="1317" actId="2696"/>
        <pc:sldMkLst>
          <pc:docMk/>
          <pc:sldMk cId="3467483187" sldId="281"/>
        </pc:sldMkLst>
      </pc:sldChg>
      <pc:sldChg chg="add del">
        <pc:chgData name="omri.allouche@outlook.com" userId="33e2ede9fcb0026d" providerId="LiveId" clId="{62B98DD3-DBD0-4D02-8A7A-C8ADA33347EC}" dt="2019-10-21T18:36:53.325" v="1318" actId="2696"/>
        <pc:sldMkLst>
          <pc:docMk/>
          <pc:sldMk cId="4025333168" sldId="282"/>
        </pc:sldMkLst>
      </pc:sldChg>
      <pc:sldChg chg="add del">
        <pc:chgData name="omri.allouche@outlook.com" userId="33e2ede9fcb0026d" providerId="LiveId" clId="{62B98DD3-DBD0-4D02-8A7A-C8ADA33347EC}" dt="2019-10-21T18:36:53.649" v="1319" actId="2696"/>
        <pc:sldMkLst>
          <pc:docMk/>
          <pc:sldMk cId="246684787" sldId="283"/>
        </pc:sldMkLst>
      </pc:sldChg>
      <pc:sldChg chg="add del">
        <pc:chgData name="omri.allouche@outlook.com" userId="33e2ede9fcb0026d" providerId="LiveId" clId="{62B98DD3-DBD0-4D02-8A7A-C8ADA33347EC}" dt="2019-10-21T18:47:27.269" v="1427" actId="2696"/>
        <pc:sldMkLst>
          <pc:docMk/>
          <pc:sldMk cId="906708302" sldId="283"/>
        </pc:sldMkLst>
      </pc:sldChg>
      <pc:sldChg chg="add del">
        <pc:chgData name="omri.allouche@outlook.com" userId="33e2ede9fcb0026d" providerId="LiveId" clId="{62B98DD3-DBD0-4D02-8A7A-C8ADA33347EC}" dt="2019-10-21T18:36:53.974" v="1320" actId="2696"/>
        <pc:sldMkLst>
          <pc:docMk/>
          <pc:sldMk cId="2692212947" sldId="284"/>
        </pc:sldMkLst>
      </pc:sldChg>
      <pc:sldChg chg="add del">
        <pc:chgData name="omri.allouche@outlook.com" userId="33e2ede9fcb0026d" providerId="LiveId" clId="{62B98DD3-DBD0-4D02-8A7A-C8ADA33347EC}" dt="2019-10-21T18:49:22.170" v="1452" actId="2696"/>
        <pc:sldMkLst>
          <pc:docMk/>
          <pc:sldMk cId="3990495634" sldId="284"/>
        </pc:sldMkLst>
      </pc:sldChg>
      <pc:sldChg chg="modSp add del">
        <pc:chgData name="omri.allouche@outlook.com" userId="33e2ede9fcb0026d" providerId="LiveId" clId="{62B98DD3-DBD0-4D02-8A7A-C8ADA33347EC}" dt="2019-10-21T18:49:33.001" v="1454" actId="2696"/>
        <pc:sldMkLst>
          <pc:docMk/>
          <pc:sldMk cId="615272092" sldId="285"/>
        </pc:sldMkLst>
        <pc:spChg chg="mod">
          <ac:chgData name="omri.allouche@outlook.com" userId="33e2ede9fcb0026d" providerId="LiveId" clId="{62B98DD3-DBD0-4D02-8A7A-C8ADA33347EC}" dt="2019-10-21T18:40:01.908" v="1332" actId="27636"/>
          <ac:spMkLst>
            <pc:docMk/>
            <pc:sldMk cId="615272092" sldId="285"/>
            <ac:spMk id="3" creationId="{00000000-0000-0000-0000-000000000000}"/>
          </ac:spMkLst>
        </pc:spChg>
      </pc:sldChg>
      <pc:sldChg chg="add del">
        <pc:chgData name="omri.allouche@outlook.com" userId="33e2ede9fcb0026d" providerId="LiveId" clId="{62B98DD3-DBD0-4D02-8A7A-C8ADA33347EC}" dt="2019-10-21T18:36:54.318" v="1321" actId="2696"/>
        <pc:sldMkLst>
          <pc:docMk/>
          <pc:sldMk cId="898309857" sldId="285"/>
        </pc:sldMkLst>
      </pc:sldChg>
      <pc:sldChg chg="add del">
        <pc:chgData name="omri.allouche@outlook.com" userId="33e2ede9fcb0026d" providerId="LiveId" clId="{62B98DD3-DBD0-4D02-8A7A-C8ADA33347EC}" dt="2019-10-21T18:36:12.426" v="1246" actId="2696"/>
        <pc:sldMkLst>
          <pc:docMk/>
          <pc:sldMk cId="247562985" sldId="286"/>
        </pc:sldMkLst>
      </pc:sldChg>
      <pc:sldChg chg="add del modTransition">
        <pc:chgData name="omri.allouche@outlook.com" userId="33e2ede9fcb0026d" providerId="LiveId" clId="{62B98DD3-DBD0-4D02-8A7A-C8ADA33347EC}" dt="2019-10-21T21:34:36.390" v="3262"/>
        <pc:sldMkLst>
          <pc:docMk/>
          <pc:sldMk cId="1679252483" sldId="287"/>
        </pc:sldMkLst>
      </pc:sldChg>
      <pc:sldChg chg="add del">
        <pc:chgData name="omri.allouche@outlook.com" userId="33e2ede9fcb0026d" providerId="LiveId" clId="{62B98DD3-DBD0-4D02-8A7A-C8ADA33347EC}" dt="2019-10-21T18:36:11.526" v="1149" actId="2696"/>
        <pc:sldMkLst>
          <pc:docMk/>
          <pc:sldMk cId="558739839" sldId="288"/>
        </pc:sldMkLst>
      </pc:sldChg>
      <pc:sldChg chg="modSp add modTransition">
        <pc:chgData name="omri.allouche@outlook.com" userId="33e2ede9fcb0026d" providerId="LiveId" clId="{62B98DD3-DBD0-4D02-8A7A-C8ADA33347EC}" dt="2019-10-21T21:34:36.390" v="3262"/>
        <pc:sldMkLst>
          <pc:docMk/>
          <pc:sldMk cId="3272015834" sldId="288"/>
        </pc:sldMkLst>
        <pc:spChg chg="mod">
          <ac:chgData name="omri.allouche@outlook.com" userId="33e2ede9fcb0026d" providerId="LiveId" clId="{62B98DD3-DBD0-4D02-8A7A-C8ADA33347EC}" dt="2019-10-21T18:53:37.084" v="1558" actId="313"/>
          <ac:spMkLst>
            <pc:docMk/>
            <pc:sldMk cId="3272015834" sldId="288"/>
            <ac:spMk id="2" creationId="{00000000-0000-0000-0000-000000000000}"/>
          </ac:spMkLst>
        </pc:spChg>
        <pc:picChg chg="mod">
          <ac:chgData name="omri.allouche@outlook.com" userId="33e2ede9fcb0026d" providerId="LiveId" clId="{62B98DD3-DBD0-4D02-8A7A-C8ADA33347EC}" dt="2019-10-21T18:53:43.930" v="1559" actId="1076"/>
          <ac:picMkLst>
            <pc:docMk/>
            <pc:sldMk cId="3272015834" sldId="288"/>
            <ac:picMk id="10" creationId="{00000000-0000-0000-0000-000000000000}"/>
          </ac:picMkLst>
        </pc:picChg>
      </pc:sldChg>
      <pc:sldChg chg="add modTransition">
        <pc:chgData name="omri.allouche@outlook.com" userId="33e2ede9fcb0026d" providerId="LiveId" clId="{62B98DD3-DBD0-4D02-8A7A-C8ADA33347EC}" dt="2019-10-21T21:34:36.390" v="3262"/>
        <pc:sldMkLst>
          <pc:docMk/>
          <pc:sldMk cId="378734762" sldId="289"/>
        </pc:sldMkLst>
      </pc:sldChg>
      <pc:sldChg chg="add del">
        <pc:chgData name="omri.allouche@outlook.com" userId="33e2ede9fcb0026d" providerId="LiveId" clId="{62B98DD3-DBD0-4D02-8A7A-C8ADA33347EC}" dt="2019-10-21T18:36:11.514" v="1148" actId="2696"/>
        <pc:sldMkLst>
          <pc:docMk/>
          <pc:sldMk cId="4029492746" sldId="289"/>
        </pc:sldMkLst>
      </pc:sldChg>
      <pc:sldChg chg="add del">
        <pc:chgData name="omri.allouche@outlook.com" userId="33e2ede9fcb0026d" providerId="LiveId" clId="{62B98DD3-DBD0-4D02-8A7A-C8ADA33347EC}" dt="2019-10-21T18:36:11.506" v="1147" actId="2696"/>
        <pc:sldMkLst>
          <pc:docMk/>
          <pc:sldMk cId="3376115991" sldId="290"/>
        </pc:sldMkLst>
      </pc:sldChg>
      <pc:sldChg chg="add del">
        <pc:chgData name="omri.allouche@outlook.com" userId="33e2ede9fcb0026d" providerId="LiveId" clId="{62B98DD3-DBD0-4D02-8A7A-C8ADA33347EC}" dt="2019-10-21T18:36:11.494" v="1146" actId="2696"/>
        <pc:sldMkLst>
          <pc:docMk/>
          <pc:sldMk cId="113786036" sldId="291"/>
        </pc:sldMkLst>
      </pc:sldChg>
      <pc:sldChg chg="add del">
        <pc:chgData name="omri.allouche@outlook.com" userId="33e2ede9fcb0026d" providerId="LiveId" clId="{62B98DD3-DBD0-4D02-8A7A-C8ADA33347EC}" dt="2019-10-21T18:36:12.066" v="1196" actId="2696"/>
        <pc:sldMkLst>
          <pc:docMk/>
          <pc:sldMk cId="3585879286" sldId="292"/>
        </pc:sldMkLst>
      </pc:sldChg>
      <pc:sldChg chg="add del">
        <pc:chgData name="omri.allouche@outlook.com" userId="33e2ede9fcb0026d" providerId="LiveId" clId="{62B98DD3-DBD0-4D02-8A7A-C8ADA33347EC}" dt="2019-10-21T18:36:12.734" v="1255" actId="2696"/>
        <pc:sldMkLst>
          <pc:docMk/>
          <pc:sldMk cId="3498839109" sldId="293"/>
        </pc:sldMkLst>
      </pc:sldChg>
      <pc:sldChg chg="add del">
        <pc:chgData name="omri.allouche@outlook.com" userId="33e2ede9fcb0026d" providerId="LiveId" clId="{62B98DD3-DBD0-4D02-8A7A-C8ADA33347EC}" dt="2019-10-21T18:36:11.460" v="1143" actId="2696"/>
        <pc:sldMkLst>
          <pc:docMk/>
          <pc:sldMk cId="1269253718" sldId="294"/>
        </pc:sldMkLst>
      </pc:sldChg>
      <pc:sldChg chg="add del">
        <pc:chgData name="omri.allouche@outlook.com" userId="33e2ede9fcb0026d" providerId="LiveId" clId="{62B98DD3-DBD0-4D02-8A7A-C8ADA33347EC}" dt="2019-10-21T18:36:11.447" v="1142" actId="2696"/>
        <pc:sldMkLst>
          <pc:docMk/>
          <pc:sldMk cId="630226832" sldId="295"/>
        </pc:sldMkLst>
      </pc:sldChg>
      <pc:sldChg chg="add del">
        <pc:chgData name="omri.allouche@outlook.com" userId="33e2ede9fcb0026d" providerId="LiveId" clId="{62B98DD3-DBD0-4D02-8A7A-C8ADA33347EC}" dt="2019-10-21T18:36:11.439" v="1141" actId="2696"/>
        <pc:sldMkLst>
          <pc:docMk/>
          <pc:sldMk cId="2550429511" sldId="296"/>
        </pc:sldMkLst>
      </pc:sldChg>
      <pc:sldChg chg="add del">
        <pc:chgData name="omri.allouche@outlook.com" userId="33e2ede9fcb0026d" providerId="LiveId" clId="{62B98DD3-DBD0-4D02-8A7A-C8ADA33347EC}" dt="2019-10-21T18:36:11.427" v="1140" actId="2696"/>
        <pc:sldMkLst>
          <pc:docMk/>
          <pc:sldMk cId="1004505887" sldId="297"/>
        </pc:sldMkLst>
      </pc:sldChg>
      <pc:sldChg chg="add del">
        <pc:chgData name="omri.allouche@outlook.com" userId="33e2ede9fcb0026d" providerId="LiveId" clId="{62B98DD3-DBD0-4D02-8A7A-C8ADA33347EC}" dt="2019-10-21T18:36:11.415" v="1139" actId="2696"/>
        <pc:sldMkLst>
          <pc:docMk/>
          <pc:sldMk cId="535848596" sldId="298"/>
        </pc:sldMkLst>
      </pc:sldChg>
      <pc:sldChg chg="add del">
        <pc:chgData name="omri.allouche@outlook.com" userId="33e2ede9fcb0026d" providerId="LiveId" clId="{62B98DD3-DBD0-4D02-8A7A-C8ADA33347EC}" dt="2019-10-21T18:36:11.407" v="1138" actId="2696"/>
        <pc:sldMkLst>
          <pc:docMk/>
          <pc:sldMk cId="2692552351" sldId="299"/>
        </pc:sldMkLst>
      </pc:sldChg>
      <pc:sldChg chg="add del modTransition">
        <pc:chgData name="omri.allouche@outlook.com" userId="33e2ede9fcb0026d" providerId="LiveId" clId="{62B98DD3-DBD0-4D02-8A7A-C8ADA33347EC}" dt="2019-10-21T21:34:36.390" v="3262"/>
        <pc:sldMkLst>
          <pc:docMk/>
          <pc:sldMk cId="1584728691" sldId="300"/>
        </pc:sldMkLst>
      </pc:sldChg>
      <pc:sldChg chg="add del">
        <pc:chgData name="omri.allouche@outlook.com" userId="33e2ede9fcb0026d" providerId="LiveId" clId="{62B98DD3-DBD0-4D02-8A7A-C8ADA33347EC}" dt="2019-10-21T18:36:12.750" v="1258" actId="2696"/>
        <pc:sldMkLst>
          <pc:docMk/>
          <pc:sldMk cId="2010085848" sldId="301"/>
        </pc:sldMkLst>
      </pc:sldChg>
      <pc:sldChg chg="add del">
        <pc:chgData name="omri.allouche@outlook.com" userId="33e2ede9fcb0026d" providerId="LiveId" clId="{62B98DD3-DBD0-4D02-8A7A-C8ADA33347EC}" dt="2019-10-21T18:36:11.343" v="1131" actId="2696"/>
        <pc:sldMkLst>
          <pc:docMk/>
          <pc:sldMk cId="3269301182" sldId="302"/>
        </pc:sldMkLst>
      </pc:sldChg>
      <pc:sldChg chg="add del">
        <pc:chgData name="omri.allouche@outlook.com" userId="33e2ede9fcb0026d" providerId="LiveId" clId="{62B98DD3-DBD0-4D02-8A7A-C8ADA33347EC}" dt="2019-10-21T18:36:11.359" v="1133" actId="2696"/>
        <pc:sldMkLst>
          <pc:docMk/>
          <pc:sldMk cId="1553902531" sldId="303"/>
        </pc:sldMkLst>
      </pc:sldChg>
      <pc:sldChg chg="add del">
        <pc:chgData name="omri.allouche@outlook.com" userId="33e2ede9fcb0026d" providerId="LiveId" clId="{62B98DD3-DBD0-4D02-8A7A-C8ADA33347EC}" dt="2019-10-21T18:36:12.122" v="1202" actId="2696"/>
        <pc:sldMkLst>
          <pc:docMk/>
          <pc:sldMk cId="4138152986" sldId="304"/>
        </pc:sldMkLst>
      </pc:sldChg>
      <pc:sldChg chg="add del modTransition">
        <pc:chgData name="omri.allouche@outlook.com" userId="33e2ede9fcb0026d" providerId="LiveId" clId="{62B98DD3-DBD0-4D02-8A7A-C8ADA33347EC}" dt="2019-10-21T21:34:36.390" v="3262"/>
        <pc:sldMkLst>
          <pc:docMk/>
          <pc:sldMk cId="1282505357" sldId="305"/>
        </pc:sldMkLst>
      </pc:sldChg>
      <pc:sldChg chg="add del">
        <pc:chgData name="omri.allouche@outlook.com" userId="33e2ede9fcb0026d" providerId="LiveId" clId="{62B98DD3-DBD0-4D02-8A7A-C8ADA33347EC}" dt="2019-10-21T18:36:30.237" v="1280" actId="2696"/>
        <pc:sldMkLst>
          <pc:docMk/>
          <pc:sldMk cId="4185825263" sldId="306"/>
        </pc:sldMkLst>
      </pc:sldChg>
      <pc:sldChg chg="add del">
        <pc:chgData name="omri.allouche@outlook.com" userId="33e2ede9fcb0026d" providerId="LiveId" clId="{62B98DD3-DBD0-4D02-8A7A-C8ADA33347EC}" dt="2019-10-21T18:36:29.358" v="1278" actId="2696"/>
        <pc:sldMkLst>
          <pc:docMk/>
          <pc:sldMk cId="848902537" sldId="307"/>
        </pc:sldMkLst>
      </pc:sldChg>
      <pc:sldChg chg="add del">
        <pc:chgData name="omri.allouche@outlook.com" userId="33e2ede9fcb0026d" providerId="LiveId" clId="{62B98DD3-DBD0-4D02-8A7A-C8ADA33347EC}" dt="2019-10-21T18:36:28.369" v="1277" actId="2696"/>
        <pc:sldMkLst>
          <pc:docMk/>
          <pc:sldMk cId="1613932258" sldId="308"/>
        </pc:sldMkLst>
      </pc:sldChg>
      <pc:sldChg chg="add del">
        <pc:chgData name="omri.allouche@outlook.com" userId="33e2ede9fcb0026d" providerId="LiveId" clId="{62B98DD3-DBD0-4D02-8A7A-C8ADA33347EC}" dt="2019-10-21T18:36:27.778" v="1276" actId="2696"/>
        <pc:sldMkLst>
          <pc:docMk/>
          <pc:sldMk cId="1301891926" sldId="309"/>
        </pc:sldMkLst>
      </pc:sldChg>
      <pc:sldChg chg="add del">
        <pc:chgData name="omri.allouche@outlook.com" userId="33e2ede9fcb0026d" providerId="LiveId" clId="{62B98DD3-DBD0-4D02-8A7A-C8ADA33347EC}" dt="2019-10-21T18:36:32.367" v="1288" actId="2696"/>
        <pc:sldMkLst>
          <pc:docMk/>
          <pc:sldMk cId="2914325428" sldId="316"/>
        </pc:sldMkLst>
      </pc:sldChg>
      <pc:sldChg chg="addSp delSp modSp add del">
        <pc:chgData name="omri.allouche@outlook.com" userId="33e2ede9fcb0026d" providerId="LiveId" clId="{62B98DD3-DBD0-4D02-8A7A-C8ADA33347EC}" dt="2019-10-21T18:45:29.109" v="1413" actId="2696"/>
        <pc:sldMkLst>
          <pc:docMk/>
          <pc:sldMk cId="3233810903" sldId="317"/>
        </pc:sldMkLst>
        <pc:spChg chg="del">
          <ac:chgData name="omri.allouche@outlook.com" userId="33e2ede9fcb0026d" providerId="LiveId" clId="{62B98DD3-DBD0-4D02-8A7A-C8ADA33347EC}" dt="2019-10-21T18:44:27.412" v="1397"/>
          <ac:spMkLst>
            <pc:docMk/>
            <pc:sldMk cId="3233810903" sldId="317"/>
            <ac:spMk id="3" creationId="{1F9A34CB-EBF1-450F-A258-A3ACF0EEAFB3}"/>
          </ac:spMkLst>
        </pc:spChg>
        <pc:spChg chg="add mod">
          <ac:chgData name="omri.allouche@outlook.com" userId="33e2ede9fcb0026d" providerId="LiveId" clId="{62B98DD3-DBD0-4D02-8A7A-C8ADA33347EC}" dt="2019-10-21T18:44:27.412" v="1397"/>
          <ac:spMkLst>
            <pc:docMk/>
            <pc:sldMk cId="3233810903" sldId="317"/>
            <ac:spMk id="4" creationId="{48994DC6-CD01-499E-9B9D-DAAF9ED1B98E}"/>
          </ac:spMkLst>
        </pc:spChg>
        <pc:spChg chg="mod">
          <ac:chgData name="omri.allouche@outlook.com" userId="33e2ede9fcb0026d" providerId="LiveId" clId="{62B98DD3-DBD0-4D02-8A7A-C8ADA33347EC}" dt="2019-10-21T18:44:52.504" v="1409" actId="3064"/>
          <ac:spMkLst>
            <pc:docMk/>
            <pc:sldMk cId="3233810903" sldId="317"/>
            <ac:spMk id="410" creationId="{00000000-0000-0000-0000-000000000000}"/>
          </ac:spMkLst>
        </pc:spChg>
      </pc:sldChg>
      <pc:sldChg chg="add del modTransition">
        <pc:chgData name="omri.allouche@outlook.com" userId="33e2ede9fcb0026d" providerId="LiveId" clId="{62B98DD3-DBD0-4D02-8A7A-C8ADA33347EC}" dt="2019-10-21T21:34:36.390" v="3262"/>
        <pc:sldMkLst>
          <pc:docMk/>
          <pc:sldMk cId="1724253861" sldId="320"/>
        </pc:sldMkLst>
      </pc:sldChg>
      <pc:sldChg chg="add del">
        <pc:chgData name="omri.allouche@outlook.com" userId="33e2ede9fcb0026d" providerId="LiveId" clId="{62B98DD3-DBD0-4D02-8A7A-C8ADA33347EC}" dt="2019-10-21T18:36:37.428" v="1309" actId="2696"/>
        <pc:sldMkLst>
          <pc:docMk/>
          <pc:sldMk cId="4019370267" sldId="321"/>
        </pc:sldMkLst>
      </pc:sldChg>
      <pc:sldChg chg="add del">
        <pc:chgData name="omri.allouche@outlook.com" userId="33e2ede9fcb0026d" providerId="LiveId" clId="{62B98DD3-DBD0-4D02-8A7A-C8ADA33347EC}" dt="2019-10-21T18:36:37.408" v="1308" actId="2696"/>
        <pc:sldMkLst>
          <pc:docMk/>
          <pc:sldMk cId="4053662715" sldId="322"/>
        </pc:sldMkLst>
      </pc:sldChg>
      <pc:sldChg chg="add del">
        <pc:chgData name="omri.allouche@outlook.com" userId="33e2ede9fcb0026d" providerId="LiveId" clId="{62B98DD3-DBD0-4D02-8A7A-C8ADA33347EC}" dt="2019-10-21T18:36:37.365" v="1307" actId="2696"/>
        <pc:sldMkLst>
          <pc:docMk/>
          <pc:sldMk cId="3394743551" sldId="323"/>
        </pc:sldMkLst>
      </pc:sldChg>
      <pc:sldChg chg="add del">
        <pc:chgData name="omri.allouche@outlook.com" userId="33e2ede9fcb0026d" providerId="LiveId" clId="{62B98DD3-DBD0-4D02-8A7A-C8ADA33347EC}" dt="2019-10-21T18:36:36.865" v="1306" actId="2696"/>
        <pc:sldMkLst>
          <pc:docMk/>
          <pc:sldMk cId="341625940" sldId="324"/>
        </pc:sldMkLst>
      </pc:sldChg>
      <pc:sldChg chg="add del">
        <pc:chgData name="omri.allouche@outlook.com" userId="33e2ede9fcb0026d" providerId="LiveId" clId="{62B98DD3-DBD0-4D02-8A7A-C8ADA33347EC}" dt="2019-10-21T18:36:36.659" v="1305" actId="2696"/>
        <pc:sldMkLst>
          <pc:docMk/>
          <pc:sldMk cId="1157242483" sldId="325"/>
        </pc:sldMkLst>
      </pc:sldChg>
      <pc:sldChg chg="add del">
        <pc:chgData name="omri.allouche@outlook.com" userId="33e2ede9fcb0026d" providerId="LiveId" clId="{62B98DD3-DBD0-4D02-8A7A-C8ADA33347EC}" dt="2019-10-21T18:36:36.431" v="1304" actId="2696"/>
        <pc:sldMkLst>
          <pc:docMk/>
          <pc:sldMk cId="695073040" sldId="326"/>
        </pc:sldMkLst>
      </pc:sldChg>
      <pc:sldChg chg="add del">
        <pc:chgData name="omri.allouche@outlook.com" userId="33e2ede9fcb0026d" providerId="LiveId" clId="{62B98DD3-DBD0-4D02-8A7A-C8ADA33347EC}" dt="2019-10-21T18:47:35.303" v="1439" actId="2696"/>
        <pc:sldMkLst>
          <pc:docMk/>
          <pc:sldMk cId="4091708100" sldId="327"/>
        </pc:sldMkLst>
      </pc:sldChg>
      <pc:sldChg chg="add del">
        <pc:chgData name="omri.allouche@outlook.com" userId="33e2ede9fcb0026d" providerId="LiveId" clId="{62B98DD3-DBD0-4D02-8A7A-C8ADA33347EC}" dt="2019-10-21T18:36:36.166" v="1303" actId="2696"/>
        <pc:sldMkLst>
          <pc:docMk/>
          <pc:sldMk cId="4177448984" sldId="327"/>
        </pc:sldMkLst>
      </pc:sldChg>
      <pc:sldChg chg="add del">
        <pc:chgData name="omri.allouche@outlook.com" userId="33e2ede9fcb0026d" providerId="LiveId" clId="{62B98DD3-DBD0-4D02-8A7A-C8ADA33347EC}" dt="2019-10-21T18:36:35.947" v="1302" actId="2696"/>
        <pc:sldMkLst>
          <pc:docMk/>
          <pc:sldMk cId="3999539688" sldId="328"/>
        </pc:sldMkLst>
      </pc:sldChg>
      <pc:sldChg chg="add del">
        <pc:chgData name="omri.allouche@outlook.com" userId="33e2ede9fcb0026d" providerId="LiveId" clId="{62B98DD3-DBD0-4D02-8A7A-C8ADA33347EC}" dt="2019-10-21T18:36:35.191" v="1299" actId="2696"/>
        <pc:sldMkLst>
          <pc:docMk/>
          <pc:sldMk cId="1721902322" sldId="330"/>
        </pc:sldMkLst>
      </pc:sldChg>
      <pc:sldChg chg="add del">
        <pc:chgData name="omri.allouche@outlook.com" userId="33e2ede9fcb0026d" providerId="LiveId" clId="{62B98DD3-DBD0-4D02-8A7A-C8ADA33347EC}" dt="2019-10-21T18:36:12.398" v="1243" actId="2696"/>
        <pc:sldMkLst>
          <pc:docMk/>
          <pc:sldMk cId="593323522" sldId="336"/>
        </pc:sldMkLst>
      </pc:sldChg>
      <pc:sldChg chg="add del">
        <pc:chgData name="omri.allouche@outlook.com" userId="33e2ede9fcb0026d" providerId="LiveId" clId="{62B98DD3-DBD0-4D02-8A7A-C8ADA33347EC}" dt="2019-10-21T18:36:11.819" v="1181" actId="2696"/>
        <pc:sldMkLst>
          <pc:docMk/>
          <pc:sldMk cId="509265587" sldId="338"/>
        </pc:sldMkLst>
      </pc:sldChg>
      <pc:sldChg chg="add del">
        <pc:chgData name="omri.allouche@outlook.com" userId="33e2ede9fcb0026d" providerId="LiveId" clId="{62B98DD3-DBD0-4D02-8A7A-C8ADA33347EC}" dt="2019-10-21T18:36:12.406" v="1244" actId="2696"/>
        <pc:sldMkLst>
          <pc:docMk/>
          <pc:sldMk cId="2716999490" sldId="339"/>
        </pc:sldMkLst>
      </pc:sldChg>
      <pc:sldChg chg="add del">
        <pc:chgData name="omri.allouche@outlook.com" userId="33e2ede9fcb0026d" providerId="LiveId" clId="{62B98DD3-DBD0-4D02-8A7A-C8ADA33347EC}" dt="2019-10-21T18:36:11.986" v="1188" actId="2696"/>
        <pc:sldMkLst>
          <pc:docMk/>
          <pc:sldMk cId="2722763754" sldId="342"/>
        </pc:sldMkLst>
      </pc:sldChg>
      <pc:sldChg chg="add del">
        <pc:chgData name="omri.allouche@outlook.com" userId="33e2ede9fcb0026d" providerId="LiveId" clId="{62B98DD3-DBD0-4D02-8A7A-C8ADA33347EC}" dt="2019-10-21T18:36:11.974" v="1187" actId="2696"/>
        <pc:sldMkLst>
          <pc:docMk/>
          <pc:sldMk cId="1204390573" sldId="343"/>
        </pc:sldMkLst>
      </pc:sldChg>
      <pc:sldChg chg="add del">
        <pc:chgData name="omri.allouche@outlook.com" userId="33e2ede9fcb0026d" providerId="LiveId" clId="{62B98DD3-DBD0-4D02-8A7A-C8ADA33347EC}" dt="2019-10-21T18:36:12.394" v="1242" actId="2696"/>
        <pc:sldMkLst>
          <pc:docMk/>
          <pc:sldMk cId="3606595370" sldId="344"/>
        </pc:sldMkLst>
      </pc:sldChg>
      <pc:sldChg chg="add del">
        <pc:chgData name="omri.allouche@outlook.com" userId="33e2ede9fcb0026d" providerId="LiveId" clId="{62B98DD3-DBD0-4D02-8A7A-C8ADA33347EC}" dt="2019-10-21T18:36:12.058" v="1195" actId="2696"/>
        <pc:sldMkLst>
          <pc:docMk/>
          <pc:sldMk cId="1160822314" sldId="345"/>
        </pc:sldMkLst>
      </pc:sldChg>
      <pc:sldChg chg="add del">
        <pc:chgData name="omri.allouche@outlook.com" userId="33e2ede9fcb0026d" providerId="LiveId" clId="{62B98DD3-DBD0-4D02-8A7A-C8ADA33347EC}" dt="2019-10-21T18:36:12.054" v="1194" actId="2696"/>
        <pc:sldMkLst>
          <pc:docMk/>
          <pc:sldMk cId="1244772685" sldId="346"/>
        </pc:sldMkLst>
      </pc:sldChg>
      <pc:sldChg chg="add del">
        <pc:chgData name="omri.allouche@outlook.com" userId="33e2ede9fcb0026d" providerId="LiveId" clId="{62B98DD3-DBD0-4D02-8A7A-C8ADA33347EC}" dt="2019-10-21T18:36:12.038" v="1192" actId="2696"/>
        <pc:sldMkLst>
          <pc:docMk/>
          <pc:sldMk cId="287766674" sldId="347"/>
        </pc:sldMkLst>
      </pc:sldChg>
      <pc:sldChg chg="add del">
        <pc:chgData name="omri.allouche@outlook.com" userId="33e2ede9fcb0026d" providerId="LiveId" clId="{62B98DD3-DBD0-4D02-8A7A-C8ADA33347EC}" dt="2019-10-21T18:36:12.030" v="1191" actId="2696"/>
        <pc:sldMkLst>
          <pc:docMk/>
          <pc:sldMk cId="3447613544" sldId="349"/>
        </pc:sldMkLst>
      </pc:sldChg>
      <pc:sldChg chg="add del">
        <pc:chgData name="omri.allouche@outlook.com" userId="33e2ede9fcb0026d" providerId="LiveId" clId="{62B98DD3-DBD0-4D02-8A7A-C8ADA33347EC}" dt="2019-10-21T18:36:11.994" v="1189" actId="2696"/>
        <pc:sldMkLst>
          <pc:docMk/>
          <pc:sldMk cId="3726577238" sldId="350"/>
        </pc:sldMkLst>
      </pc:sldChg>
      <pc:sldChg chg="add del">
        <pc:chgData name="omri.allouche@outlook.com" userId="33e2ede9fcb0026d" providerId="LiveId" clId="{62B98DD3-DBD0-4D02-8A7A-C8ADA33347EC}" dt="2019-10-21T18:36:11.966" v="1186" actId="2696"/>
        <pc:sldMkLst>
          <pc:docMk/>
          <pc:sldMk cId="1481374209" sldId="351"/>
        </pc:sldMkLst>
      </pc:sldChg>
      <pc:sldChg chg="add del">
        <pc:chgData name="omri.allouche@outlook.com" userId="33e2ede9fcb0026d" providerId="LiveId" clId="{62B98DD3-DBD0-4D02-8A7A-C8ADA33347EC}" dt="2019-10-21T18:36:11.914" v="1184" actId="2696"/>
        <pc:sldMkLst>
          <pc:docMk/>
          <pc:sldMk cId="315466822" sldId="354"/>
        </pc:sldMkLst>
      </pc:sldChg>
      <pc:sldChg chg="add del">
        <pc:chgData name="omri.allouche@outlook.com" userId="33e2ede9fcb0026d" providerId="LiveId" clId="{62B98DD3-DBD0-4D02-8A7A-C8ADA33347EC}" dt="2019-10-21T18:36:11.878" v="1183" actId="2696"/>
        <pc:sldMkLst>
          <pc:docMk/>
          <pc:sldMk cId="2751252093" sldId="355"/>
        </pc:sldMkLst>
      </pc:sldChg>
      <pc:sldChg chg="add del">
        <pc:chgData name="omri.allouche@outlook.com" userId="33e2ede9fcb0026d" providerId="LiveId" clId="{62B98DD3-DBD0-4D02-8A7A-C8ADA33347EC}" dt="2019-10-21T18:36:11.847" v="1182" actId="2696"/>
        <pc:sldMkLst>
          <pc:docMk/>
          <pc:sldMk cId="3845875146" sldId="356"/>
        </pc:sldMkLst>
      </pc:sldChg>
      <pc:sldChg chg="add del">
        <pc:chgData name="omri.allouche@outlook.com" userId="33e2ede9fcb0026d" providerId="LiveId" clId="{62B98DD3-DBD0-4D02-8A7A-C8ADA33347EC}" dt="2019-10-21T18:36:11.811" v="1180" actId="2696"/>
        <pc:sldMkLst>
          <pc:docMk/>
          <pc:sldMk cId="4032783045" sldId="357"/>
        </pc:sldMkLst>
      </pc:sldChg>
      <pc:sldChg chg="add del">
        <pc:chgData name="omri.allouche@outlook.com" userId="33e2ede9fcb0026d" providerId="LiveId" clId="{62B98DD3-DBD0-4D02-8A7A-C8ADA33347EC}" dt="2019-10-21T18:36:38.525" v="1316" actId="2696"/>
        <pc:sldMkLst>
          <pc:docMk/>
          <pc:sldMk cId="2959103758" sldId="360"/>
        </pc:sldMkLst>
      </pc:sldChg>
      <pc:sldChg chg="add del">
        <pc:chgData name="omri.allouche@outlook.com" userId="33e2ede9fcb0026d" providerId="LiveId" clId="{62B98DD3-DBD0-4D02-8A7A-C8ADA33347EC}" dt="2019-10-21T18:36:38.160" v="1315" actId="2696"/>
        <pc:sldMkLst>
          <pc:docMk/>
          <pc:sldMk cId="2899036911" sldId="363"/>
        </pc:sldMkLst>
      </pc:sldChg>
      <pc:sldChg chg="add del">
        <pc:chgData name="omri.allouche@outlook.com" userId="33e2ede9fcb0026d" providerId="LiveId" clId="{62B98DD3-DBD0-4D02-8A7A-C8ADA33347EC}" dt="2019-10-21T18:36:37.512" v="1312" actId="2696"/>
        <pc:sldMkLst>
          <pc:docMk/>
          <pc:sldMk cId="398143454" sldId="364"/>
        </pc:sldMkLst>
      </pc:sldChg>
      <pc:sldChg chg="add del">
        <pc:chgData name="omri.allouche@outlook.com" userId="33e2ede9fcb0026d" providerId="LiveId" clId="{62B98DD3-DBD0-4D02-8A7A-C8ADA33347EC}" dt="2019-10-21T18:36:37.496" v="1311" actId="2696"/>
        <pc:sldMkLst>
          <pc:docMk/>
          <pc:sldMk cId="3505982346" sldId="365"/>
        </pc:sldMkLst>
      </pc:sldChg>
      <pc:sldChg chg="addSp delSp modSp add modTransition">
        <pc:chgData name="omri.allouche@outlook.com" userId="33e2ede9fcb0026d" providerId="LiveId" clId="{62B98DD3-DBD0-4D02-8A7A-C8ADA33347EC}" dt="2019-10-21T21:34:36.390" v="3262"/>
        <pc:sldMkLst>
          <pc:docMk/>
          <pc:sldMk cId="4235895189" sldId="366"/>
        </pc:sldMkLst>
        <pc:spChg chg="del mod">
          <ac:chgData name="omri.allouche@outlook.com" userId="33e2ede9fcb0026d" providerId="LiveId" clId="{62B98DD3-DBD0-4D02-8A7A-C8ADA33347EC}" dt="2019-10-21T18:48:12.082" v="1446"/>
          <ac:spMkLst>
            <pc:docMk/>
            <pc:sldMk cId="4235895189" sldId="366"/>
            <ac:spMk id="2" creationId="{00000000-0000-0000-0000-000000000000}"/>
          </ac:spMkLst>
        </pc:spChg>
        <pc:spChg chg="mod">
          <ac:chgData name="omri.allouche@outlook.com" userId="33e2ede9fcb0026d" providerId="LiveId" clId="{62B98DD3-DBD0-4D02-8A7A-C8ADA33347EC}" dt="2019-10-21T18:48:18.650" v="1448" actId="14100"/>
          <ac:spMkLst>
            <pc:docMk/>
            <pc:sldMk cId="4235895189" sldId="366"/>
            <ac:spMk id="3" creationId="{11E5C459-62C6-470C-BAA6-98A522A06CB4}"/>
          </ac:spMkLst>
        </pc:spChg>
        <pc:spChg chg="add mod">
          <ac:chgData name="omri.allouche@outlook.com" userId="33e2ede9fcb0026d" providerId="LiveId" clId="{62B98DD3-DBD0-4D02-8A7A-C8ADA33347EC}" dt="2019-10-21T18:48:13.886" v="1447"/>
          <ac:spMkLst>
            <pc:docMk/>
            <pc:sldMk cId="4235895189" sldId="366"/>
            <ac:spMk id="6" creationId="{81B6972A-1500-41FE-AF33-6BBB5BD3C6A0}"/>
          </ac:spMkLst>
        </pc:spChg>
      </pc:sldChg>
      <pc:sldChg chg="delSp add modTransition">
        <pc:chgData name="omri.allouche@outlook.com" userId="33e2ede9fcb0026d" providerId="LiveId" clId="{62B98DD3-DBD0-4D02-8A7A-C8ADA33347EC}" dt="2019-10-21T21:34:36.390" v="3262"/>
        <pc:sldMkLst>
          <pc:docMk/>
          <pc:sldMk cId="2949336881" sldId="367"/>
        </pc:sldMkLst>
        <pc:spChg chg="del">
          <ac:chgData name="omri.allouche@outlook.com" userId="33e2ede9fcb0026d" providerId="LiveId" clId="{62B98DD3-DBD0-4D02-8A7A-C8ADA33347EC}" dt="2019-10-21T18:48:46.274" v="1449" actId="478"/>
          <ac:spMkLst>
            <pc:docMk/>
            <pc:sldMk cId="2949336881" sldId="367"/>
            <ac:spMk id="40" creationId="{00000000-0000-0000-0000-000000000000}"/>
          </ac:spMkLst>
        </pc:spChg>
      </pc:sldChg>
      <pc:sldChg chg="add del">
        <pc:chgData name="omri.allouche@outlook.com" userId="33e2ede9fcb0026d" providerId="LiveId" clId="{62B98DD3-DBD0-4D02-8A7A-C8ADA33347EC}" dt="2019-10-21T18:36:35.501" v="1300" actId="2696"/>
        <pc:sldMkLst>
          <pc:docMk/>
          <pc:sldMk cId="3348876801" sldId="367"/>
        </pc:sldMkLst>
      </pc:sldChg>
      <pc:sldChg chg="add del">
        <pc:chgData name="omri.allouche@outlook.com" userId="33e2ede9fcb0026d" providerId="LiveId" clId="{62B98DD3-DBD0-4D02-8A7A-C8ADA33347EC}" dt="2019-10-21T18:36:34.706" v="1297" actId="2696"/>
        <pc:sldMkLst>
          <pc:docMk/>
          <pc:sldMk cId="1973296626" sldId="370"/>
        </pc:sldMkLst>
      </pc:sldChg>
      <pc:sldChg chg="add del">
        <pc:chgData name="omri.allouche@outlook.com" userId="33e2ede9fcb0026d" providerId="LiveId" clId="{62B98DD3-DBD0-4D02-8A7A-C8ADA33347EC}" dt="2019-10-21T18:36:34.468" v="1296" actId="2696"/>
        <pc:sldMkLst>
          <pc:docMk/>
          <pc:sldMk cId="2867203486" sldId="371"/>
        </pc:sldMkLst>
      </pc:sldChg>
      <pc:sldChg chg="add del">
        <pc:chgData name="omri.allouche@outlook.com" userId="33e2ede9fcb0026d" providerId="LiveId" clId="{62B98DD3-DBD0-4D02-8A7A-C8ADA33347EC}" dt="2019-10-21T18:36:34.222" v="1295" actId="2696"/>
        <pc:sldMkLst>
          <pc:docMk/>
          <pc:sldMk cId="2402202488" sldId="372"/>
        </pc:sldMkLst>
      </pc:sldChg>
      <pc:sldChg chg="add del">
        <pc:chgData name="omri.allouche@outlook.com" userId="33e2ede9fcb0026d" providerId="LiveId" clId="{62B98DD3-DBD0-4D02-8A7A-C8ADA33347EC}" dt="2019-10-21T18:36:33.995" v="1294" actId="2696"/>
        <pc:sldMkLst>
          <pc:docMk/>
          <pc:sldMk cId="3416924068" sldId="373"/>
        </pc:sldMkLst>
      </pc:sldChg>
      <pc:sldChg chg="add del">
        <pc:chgData name="omri.allouche@outlook.com" userId="33e2ede9fcb0026d" providerId="LiveId" clId="{62B98DD3-DBD0-4D02-8A7A-C8ADA33347EC}" dt="2019-10-21T18:36:33.731" v="1293" actId="2696"/>
        <pc:sldMkLst>
          <pc:docMk/>
          <pc:sldMk cId="716699227" sldId="374"/>
        </pc:sldMkLst>
      </pc:sldChg>
      <pc:sldChg chg="add del">
        <pc:chgData name="omri.allouche@outlook.com" userId="33e2ede9fcb0026d" providerId="LiveId" clId="{62B98DD3-DBD0-4D02-8A7A-C8ADA33347EC}" dt="2019-10-21T18:36:33.428" v="1292" actId="2696"/>
        <pc:sldMkLst>
          <pc:docMk/>
          <pc:sldMk cId="3426408271" sldId="375"/>
        </pc:sldMkLst>
      </pc:sldChg>
      <pc:sldChg chg="add del">
        <pc:chgData name="omri.allouche@outlook.com" userId="33e2ede9fcb0026d" providerId="LiveId" clId="{62B98DD3-DBD0-4D02-8A7A-C8ADA33347EC}" dt="2019-10-21T18:36:33.189" v="1291" actId="2696"/>
        <pc:sldMkLst>
          <pc:docMk/>
          <pc:sldMk cId="3211730677" sldId="376"/>
        </pc:sldMkLst>
      </pc:sldChg>
      <pc:sldChg chg="add del">
        <pc:chgData name="omri.allouche@outlook.com" userId="33e2ede9fcb0026d" providerId="LiveId" clId="{62B98DD3-DBD0-4D02-8A7A-C8ADA33347EC}" dt="2019-10-21T18:36:32.838" v="1290" actId="2696"/>
        <pc:sldMkLst>
          <pc:docMk/>
          <pc:sldMk cId="3998052386" sldId="377"/>
        </pc:sldMkLst>
      </pc:sldChg>
      <pc:sldChg chg="add del">
        <pc:chgData name="omri.allouche@outlook.com" userId="33e2ede9fcb0026d" providerId="LiveId" clId="{62B98DD3-DBD0-4D02-8A7A-C8ADA33347EC}" dt="2019-10-21T18:36:32.597" v="1289" actId="2696"/>
        <pc:sldMkLst>
          <pc:docMk/>
          <pc:sldMk cId="700248138" sldId="378"/>
        </pc:sldMkLst>
      </pc:sldChg>
      <pc:sldChg chg="add del">
        <pc:chgData name="omri.allouche@outlook.com" userId="33e2ede9fcb0026d" providerId="LiveId" clId="{62B98DD3-DBD0-4D02-8A7A-C8ADA33347EC}" dt="2019-10-21T18:36:32.119" v="1287" actId="2696"/>
        <pc:sldMkLst>
          <pc:docMk/>
          <pc:sldMk cId="18395514" sldId="379"/>
        </pc:sldMkLst>
      </pc:sldChg>
      <pc:sldChg chg="add del">
        <pc:chgData name="omri.allouche@outlook.com" userId="33e2ede9fcb0026d" providerId="LiveId" clId="{62B98DD3-DBD0-4D02-8A7A-C8ADA33347EC}" dt="2019-10-21T18:36:31.875" v="1286" actId="2696"/>
        <pc:sldMkLst>
          <pc:docMk/>
          <pc:sldMk cId="1453974507" sldId="380"/>
        </pc:sldMkLst>
      </pc:sldChg>
      <pc:sldChg chg="add del">
        <pc:chgData name="omri.allouche@outlook.com" userId="33e2ede9fcb0026d" providerId="LiveId" clId="{62B98DD3-DBD0-4D02-8A7A-C8ADA33347EC}" dt="2019-10-21T18:36:31.650" v="1285" actId="2696"/>
        <pc:sldMkLst>
          <pc:docMk/>
          <pc:sldMk cId="1356199024" sldId="381"/>
        </pc:sldMkLst>
      </pc:sldChg>
      <pc:sldChg chg="add del">
        <pc:chgData name="omri.allouche@outlook.com" userId="33e2ede9fcb0026d" providerId="LiveId" clId="{62B98DD3-DBD0-4D02-8A7A-C8ADA33347EC}" dt="2019-10-21T18:36:31.411" v="1284" actId="2696"/>
        <pc:sldMkLst>
          <pc:docMk/>
          <pc:sldMk cId="2835027920" sldId="382"/>
        </pc:sldMkLst>
      </pc:sldChg>
      <pc:sldChg chg="add del">
        <pc:chgData name="omri.allouche@outlook.com" userId="33e2ede9fcb0026d" providerId="LiveId" clId="{62B98DD3-DBD0-4D02-8A7A-C8ADA33347EC}" dt="2019-10-21T18:36:31.177" v="1283" actId="2696"/>
        <pc:sldMkLst>
          <pc:docMk/>
          <pc:sldMk cId="2400083874" sldId="383"/>
        </pc:sldMkLst>
      </pc:sldChg>
      <pc:sldChg chg="modSp add modTransition">
        <pc:chgData name="omri.allouche@outlook.com" userId="33e2ede9fcb0026d" providerId="LiveId" clId="{62B98DD3-DBD0-4D02-8A7A-C8ADA33347EC}" dt="2019-10-21T21:34:36.390" v="3262"/>
        <pc:sldMkLst>
          <pc:docMk/>
          <pc:sldMk cId="2592640868" sldId="383"/>
        </pc:sldMkLst>
        <pc:spChg chg="mod">
          <ac:chgData name="omri.allouche@outlook.com" userId="33e2ede9fcb0026d" providerId="LiveId" clId="{62B98DD3-DBD0-4D02-8A7A-C8ADA33347EC}" dt="2019-10-21T18:45:11.650" v="1412" actId="20577"/>
          <ac:spMkLst>
            <pc:docMk/>
            <pc:sldMk cId="2592640868" sldId="383"/>
            <ac:spMk id="3" creationId="{5932981F-DDC3-4849-8F08-340F8D7A40DA}"/>
          </ac:spMkLst>
        </pc:spChg>
        <pc:picChg chg="mod">
          <ac:chgData name="omri.allouche@outlook.com" userId="33e2ede9fcb0026d" providerId="LiveId" clId="{62B98DD3-DBD0-4D02-8A7A-C8ADA33347EC}" dt="2019-10-21T19:40:54.067" v="2256" actId="1076"/>
          <ac:picMkLst>
            <pc:docMk/>
            <pc:sldMk cId="2592640868" sldId="383"/>
            <ac:picMk id="4" creationId="{B840B68F-97F7-40C0-87D6-8A88B2F181C9}"/>
          </ac:picMkLst>
        </pc:picChg>
      </pc:sldChg>
      <pc:sldChg chg="add del">
        <pc:chgData name="omri.allouche@outlook.com" userId="33e2ede9fcb0026d" providerId="LiveId" clId="{62B98DD3-DBD0-4D02-8A7A-C8ADA33347EC}" dt="2019-10-21T18:36:30.866" v="1282" actId="2696"/>
        <pc:sldMkLst>
          <pc:docMk/>
          <pc:sldMk cId="3311127370" sldId="384"/>
        </pc:sldMkLst>
      </pc:sldChg>
      <pc:sldChg chg="add del">
        <pc:chgData name="omri.allouche@outlook.com" userId="33e2ede9fcb0026d" providerId="LiveId" clId="{62B98DD3-DBD0-4D02-8A7A-C8ADA33347EC}" dt="2019-10-21T18:36:30.573" v="1281" actId="2696"/>
        <pc:sldMkLst>
          <pc:docMk/>
          <pc:sldMk cId="270894438" sldId="385"/>
        </pc:sldMkLst>
      </pc:sldChg>
      <pc:sldChg chg="modSp add modTransition">
        <pc:chgData name="omri.allouche@outlook.com" userId="33e2ede9fcb0026d" providerId="LiveId" clId="{62B98DD3-DBD0-4D02-8A7A-C8ADA33347EC}" dt="2019-10-21T21:46:16.754" v="3329" actId="20577"/>
        <pc:sldMkLst>
          <pc:docMk/>
          <pc:sldMk cId="2638239657" sldId="386"/>
        </pc:sldMkLst>
        <pc:spChg chg="mod">
          <ac:chgData name="omri.allouche@outlook.com" userId="33e2ede9fcb0026d" providerId="LiveId" clId="{62B98DD3-DBD0-4D02-8A7A-C8ADA33347EC}" dt="2019-10-21T21:46:16.754" v="3329" actId="20577"/>
          <ac:spMkLst>
            <pc:docMk/>
            <pc:sldMk cId="2638239657" sldId="386"/>
            <ac:spMk id="2" creationId="{23EE4ADA-AC65-4B44-8204-B8F0CBE27CF9}"/>
          </ac:spMkLst>
        </pc:spChg>
        <pc:spChg chg="mod">
          <ac:chgData name="omri.allouche@outlook.com" userId="33e2ede9fcb0026d" providerId="LiveId" clId="{62B98DD3-DBD0-4D02-8A7A-C8ADA33347EC}" dt="2019-10-21T18:40:01.950" v="1333" actId="27636"/>
          <ac:spMkLst>
            <pc:docMk/>
            <pc:sldMk cId="2638239657" sldId="386"/>
            <ac:spMk id="3" creationId="{DE476A77-39B8-480F-9FD4-580F5DE4699E}"/>
          </ac:spMkLst>
        </pc:spChg>
      </pc:sldChg>
      <pc:sldChg chg="add del">
        <pc:chgData name="omri.allouche@outlook.com" userId="33e2ede9fcb0026d" providerId="LiveId" clId="{62B98DD3-DBD0-4D02-8A7A-C8ADA33347EC}" dt="2019-10-21T18:36:29.883" v="1279" actId="2696"/>
        <pc:sldMkLst>
          <pc:docMk/>
          <pc:sldMk cId="3273076152" sldId="386"/>
        </pc:sldMkLst>
      </pc:sldChg>
      <pc:sldChg chg="add modTransition">
        <pc:chgData name="omri.allouche@outlook.com" userId="33e2ede9fcb0026d" providerId="LiveId" clId="{62B98DD3-DBD0-4D02-8A7A-C8ADA33347EC}" dt="2019-10-21T21:47:13.203" v="3333"/>
        <pc:sldMkLst>
          <pc:docMk/>
          <pc:sldMk cId="945124101" sldId="387"/>
        </pc:sldMkLst>
      </pc:sldChg>
      <pc:sldChg chg="add modTransition">
        <pc:chgData name="omri.allouche@outlook.com" userId="33e2ede9fcb0026d" providerId="LiveId" clId="{62B98DD3-DBD0-4D02-8A7A-C8ADA33347EC}" dt="2019-10-21T21:34:36.390" v="3262"/>
        <pc:sldMkLst>
          <pc:docMk/>
          <pc:sldMk cId="112602166" sldId="388"/>
        </pc:sldMkLst>
      </pc:sldChg>
      <pc:sldChg chg="add modTransition">
        <pc:chgData name="omri.allouche@outlook.com" userId="33e2ede9fcb0026d" providerId="LiveId" clId="{62B98DD3-DBD0-4D02-8A7A-C8ADA33347EC}" dt="2019-10-21T21:34:36.390" v="3262"/>
        <pc:sldMkLst>
          <pc:docMk/>
          <pc:sldMk cId="2751148474" sldId="389"/>
        </pc:sldMkLst>
      </pc:sldChg>
      <pc:sldChg chg="add modTransition">
        <pc:chgData name="omri.allouche@outlook.com" userId="33e2ede9fcb0026d" providerId="LiveId" clId="{62B98DD3-DBD0-4D02-8A7A-C8ADA33347EC}" dt="2019-10-21T21:55:59.025" v="3414"/>
        <pc:sldMkLst>
          <pc:docMk/>
          <pc:sldMk cId="385478054" sldId="390"/>
        </pc:sldMkLst>
      </pc:sldChg>
      <pc:sldChg chg="add del">
        <pc:chgData name="omri.allouche@outlook.com" userId="33e2ede9fcb0026d" providerId="LiveId" clId="{62B98DD3-DBD0-4D02-8A7A-C8ADA33347EC}" dt="2019-10-21T18:36:26.880" v="1275" actId="2696"/>
        <pc:sldMkLst>
          <pc:docMk/>
          <pc:sldMk cId="1424337662" sldId="390"/>
        </pc:sldMkLst>
      </pc:sldChg>
      <pc:sldChg chg="add del">
        <pc:chgData name="omri.allouche@outlook.com" userId="33e2ede9fcb0026d" providerId="LiveId" clId="{62B98DD3-DBD0-4D02-8A7A-C8ADA33347EC}" dt="2019-10-21T18:36:24.547" v="1274" actId="2696"/>
        <pc:sldMkLst>
          <pc:docMk/>
          <pc:sldMk cId="2661389871" sldId="391"/>
        </pc:sldMkLst>
      </pc:sldChg>
      <pc:sldChg chg="modSp add del">
        <pc:chgData name="omri.allouche@outlook.com" userId="33e2ede9fcb0026d" providerId="LiveId" clId="{62B98DD3-DBD0-4D02-8A7A-C8ADA33347EC}" dt="2019-10-21T20:07:17.436" v="2497" actId="2696"/>
        <pc:sldMkLst>
          <pc:docMk/>
          <pc:sldMk cId="2275661781" sldId="392"/>
        </pc:sldMkLst>
        <pc:picChg chg="mod">
          <ac:chgData name="omri.allouche@outlook.com" userId="33e2ede9fcb0026d" providerId="LiveId" clId="{62B98DD3-DBD0-4D02-8A7A-C8ADA33347EC}" dt="2019-10-21T19:21:42.799" v="2027" actId="1076"/>
          <ac:picMkLst>
            <pc:docMk/>
            <pc:sldMk cId="2275661781" sldId="392"/>
            <ac:picMk id="4" creationId="{82521990-CC8C-4423-95C4-D71FCCC58E12}"/>
          </ac:picMkLst>
        </pc:picChg>
      </pc:sldChg>
      <pc:sldChg chg="add del">
        <pc:chgData name="omri.allouche@outlook.com" userId="33e2ede9fcb0026d" providerId="LiveId" clId="{62B98DD3-DBD0-4D02-8A7A-C8ADA33347EC}" dt="2019-10-21T18:36:24.535" v="1273" actId="2696"/>
        <pc:sldMkLst>
          <pc:docMk/>
          <pc:sldMk cId="3465180212" sldId="392"/>
        </pc:sldMkLst>
      </pc:sldChg>
      <pc:sldChg chg="add del">
        <pc:chgData name="omri.allouche@outlook.com" userId="33e2ede9fcb0026d" providerId="LiveId" clId="{62B98DD3-DBD0-4D02-8A7A-C8ADA33347EC}" dt="2019-10-21T18:36:24.519" v="1272" actId="2696"/>
        <pc:sldMkLst>
          <pc:docMk/>
          <pc:sldMk cId="766324797" sldId="393"/>
        </pc:sldMkLst>
      </pc:sldChg>
      <pc:sldChg chg="add ord modTransition">
        <pc:chgData name="omri.allouche@outlook.com" userId="33e2ede9fcb0026d" providerId="LiveId" clId="{62B98DD3-DBD0-4D02-8A7A-C8ADA33347EC}" dt="2019-10-21T21:34:36.390" v="3262"/>
        <pc:sldMkLst>
          <pc:docMk/>
          <pc:sldMk cId="3049441636" sldId="393"/>
        </pc:sldMkLst>
      </pc:sldChg>
      <pc:sldChg chg="delSp modSp add modTransition">
        <pc:chgData name="omri.allouche@outlook.com" userId="33e2ede9fcb0026d" providerId="LiveId" clId="{62B98DD3-DBD0-4D02-8A7A-C8ADA33347EC}" dt="2019-10-21T21:41:11.552" v="3319" actId="1035"/>
        <pc:sldMkLst>
          <pc:docMk/>
          <pc:sldMk cId="2343790709" sldId="394"/>
        </pc:sldMkLst>
        <pc:spChg chg="del">
          <ac:chgData name="omri.allouche@outlook.com" userId="33e2ede9fcb0026d" providerId="LiveId" clId="{62B98DD3-DBD0-4D02-8A7A-C8ADA33347EC}" dt="2019-10-21T18:49:03.086" v="1451"/>
          <ac:spMkLst>
            <pc:docMk/>
            <pc:sldMk cId="2343790709" sldId="394"/>
            <ac:spMk id="2" creationId="{0DEF0A48-7998-4AFD-8E83-9963E1F9C2BD}"/>
          </ac:spMkLst>
        </pc:spChg>
        <pc:spChg chg="del">
          <ac:chgData name="omri.allouche@outlook.com" userId="33e2ede9fcb0026d" providerId="LiveId" clId="{62B98DD3-DBD0-4D02-8A7A-C8ADA33347EC}" dt="2019-10-21T18:49:03.086" v="1451"/>
          <ac:spMkLst>
            <pc:docMk/>
            <pc:sldMk cId="2343790709" sldId="394"/>
            <ac:spMk id="3" creationId="{310EF6AD-B9A3-43DA-9821-A309C63F3D49}"/>
          </ac:spMkLst>
        </pc:spChg>
        <pc:picChg chg="mod">
          <ac:chgData name="omri.allouche@outlook.com" userId="33e2ede9fcb0026d" providerId="LiveId" clId="{62B98DD3-DBD0-4D02-8A7A-C8ADA33347EC}" dt="2019-10-21T21:41:11.552" v="3319" actId="1035"/>
          <ac:picMkLst>
            <pc:docMk/>
            <pc:sldMk cId="2343790709" sldId="394"/>
            <ac:picMk id="7" creationId="{2580639F-AF2C-4FAE-81D4-7E58B329AB82}"/>
          </ac:picMkLst>
        </pc:picChg>
      </pc:sldChg>
      <pc:sldChg chg="add del">
        <pc:chgData name="omri.allouche@outlook.com" userId="33e2ede9fcb0026d" providerId="LiveId" clId="{62B98DD3-DBD0-4D02-8A7A-C8ADA33347EC}" dt="2019-10-21T18:36:24.507" v="1271" actId="2696"/>
        <pc:sldMkLst>
          <pc:docMk/>
          <pc:sldMk cId="3597850793" sldId="394"/>
        </pc:sldMkLst>
      </pc:sldChg>
      <pc:sldChg chg="modSp add modTransition">
        <pc:chgData name="omri.allouche@outlook.com" userId="33e2ede9fcb0026d" providerId="LiveId" clId="{62B98DD3-DBD0-4D02-8A7A-C8ADA33347EC}" dt="2019-10-21T21:45:59.842" v="3327" actId="20577"/>
        <pc:sldMkLst>
          <pc:docMk/>
          <pc:sldMk cId="989514225" sldId="395"/>
        </pc:sldMkLst>
        <pc:spChg chg="mod">
          <ac:chgData name="omri.allouche@outlook.com" userId="33e2ede9fcb0026d" providerId="LiveId" clId="{62B98DD3-DBD0-4D02-8A7A-C8ADA33347EC}" dt="2019-10-21T21:45:59.842" v="3327" actId="20577"/>
          <ac:spMkLst>
            <pc:docMk/>
            <pc:sldMk cId="989514225" sldId="395"/>
            <ac:spMk id="3" creationId="{00000000-0000-0000-0000-000000000000}"/>
          </ac:spMkLst>
        </pc:spChg>
        <pc:picChg chg="mod">
          <ac:chgData name="omri.allouche@outlook.com" userId="33e2ede9fcb0026d" providerId="LiveId" clId="{62B98DD3-DBD0-4D02-8A7A-C8ADA33347EC}" dt="2019-10-21T18:52:13.320" v="1533" actId="1076"/>
          <ac:picMkLst>
            <pc:docMk/>
            <pc:sldMk cId="989514225" sldId="395"/>
            <ac:picMk id="6" creationId="{332212C4-79DF-4E00-9E73-552A89C3B281}"/>
          </ac:picMkLst>
        </pc:picChg>
      </pc:sldChg>
      <pc:sldChg chg="add del">
        <pc:chgData name="omri.allouche@outlook.com" userId="33e2ede9fcb0026d" providerId="LiveId" clId="{62B98DD3-DBD0-4D02-8A7A-C8ADA33347EC}" dt="2019-10-21T18:36:24.495" v="1270" actId="2696"/>
        <pc:sldMkLst>
          <pc:docMk/>
          <pc:sldMk cId="3083322127" sldId="395"/>
        </pc:sldMkLst>
      </pc:sldChg>
      <pc:sldChg chg="add del">
        <pc:chgData name="omri.allouche@outlook.com" userId="33e2ede9fcb0026d" providerId="LiveId" clId="{62B98DD3-DBD0-4D02-8A7A-C8ADA33347EC}" dt="2019-10-21T18:45:03.725" v="1410" actId="2696"/>
        <pc:sldMkLst>
          <pc:docMk/>
          <pc:sldMk cId="404528507" sldId="396"/>
        </pc:sldMkLst>
      </pc:sldChg>
      <pc:sldChg chg="add del">
        <pc:chgData name="omri.allouche@outlook.com" userId="33e2ede9fcb0026d" providerId="LiveId" clId="{62B98DD3-DBD0-4D02-8A7A-C8ADA33347EC}" dt="2019-10-21T18:36:24.483" v="1269" actId="2696"/>
        <pc:sldMkLst>
          <pc:docMk/>
          <pc:sldMk cId="3365772753" sldId="396"/>
        </pc:sldMkLst>
      </pc:sldChg>
      <pc:sldChg chg="add del">
        <pc:chgData name="omri.allouche@outlook.com" userId="33e2ede9fcb0026d" providerId="LiveId" clId="{62B98DD3-DBD0-4D02-8A7A-C8ADA33347EC}" dt="2019-10-21T18:36:24.471" v="1268" actId="2696"/>
        <pc:sldMkLst>
          <pc:docMk/>
          <pc:sldMk cId="422861953" sldId="397"/>
        </pc:sldMkLst>
      </pc:sldChg>
      <pc:sldChg chg="add del">
        <pc:chgData name="omri.allouche@outlook.com" userId="33e2ede9fcb0026d" providerId="LiveId" clId="{62B98DD3-DBD0-4D02-8A7A-C8ADA33347EC}" dt="2019-10-21T18:36:24.451" v="1267" actId="2696"/>
        <pc:sldMkLst>
          <pc:docMk/>
          <pc:sldMk cId="2537144159" sldId="398"/>
        </pc:sldMkLst>
      </pc:sldChg>
      <pc:sldChg chg="add del modTransition">
        <pc:chgData name="omri.allouche@outlook.com" userId="33e2ede9fcb0026d" providerId="LiveId" clId="{62B98DD3-DBD0-4D02-8A7A-C8ADA33347EC}" dt="2019-10-21T21:34:36.390" v="3262"/>
        <pc:sldMkLst>
          <pc:docMk/>
          <pc:sldMk cId="567373410" sldId="399"/>
        </pc:sldMkLst>
      </pc:sldChg>
      <pc:sldChg chg="add del">
        <pc:chgData name="omri.allouche@outlook.com" userId="33e2ede9fcb0026d" providerId="LiveId" clId="{62B98DD3-DBD0-4D02-8A7A-C8ADA33347EC}" dt="2019-10-21T18:36:24.431" v="1265" actId="2696"/>
        <pc:sldMkLst>
          <pc:docMk/>
          <pc:sldMk cId="1543959384" sldId="399"/>
        </pc:sldMkLst>
      </pc:sldChg>
      <pc:sldChg chg="modSp add modTransition">
        <pc:chgData name="omri.allouche@outlook.com" userId="33e2ede9fcb0026d" providerId="LiveId" clId="{62B98DD3-DBD0-4D02-8A7A-C8ADA33347EC}" dt="2019-10-21T21:46:33.580" v="3332" actId="20577"/>
        <pc:sldMkLst>
          <pc:docMk/>
          <pc:sldMk cId="472862791" sldId="400"/>
        </pc:sldMkLst>
        <pc:spChg chg="mod">
          <ac:chgData name="omri.allouche@outlook.com" userId="33e2ede9fcb0026d" providerId="LiveId" clId="{62B98DD3-DBD0-4D02-8A7A-C8ADA33347EC}" dt="2019-10-21T21:46:29.649" v="3331" actId="20577"/>
          <ac:spMkLst>
            <pc:docMk/>
            <pc:sldMk cId="472862791" sldId="400"/>
            <ac:spMk id="2" creationId="{E0B89E90-B48C-47D0-BA6E-C7CD97D06C3E}"/>
          </ac:spMkLst>
        </pc:spChg>
        <pc:spChg chg="mod">
          <ac:chgData name="omri.allouche@outlook.com" userId="33e2ede9fcb0026d" providerId="LiveId" clId="{62B98DD3-DBD0-4D02-8A7A-C8ADA33347EC}" dt="2019-10-21T21:46:33.580" v="3332" actId="20577"/>
          <ac:spMkLst>
            <pc:docMk/>
            <pc:sldMk cId="472862791" sldId="400"/>
            <ac:spMk id="3" creationId="{A74060EB-71BD-401D-88F2-4CE8D047B44E}"/>
          </ac:spMkLst>
        </pc:spChg>
      </pc:sldChg>
      <pc:sldChg chg="add del">
        <pc:chgData name="omri.allouche@outlook.com" userId="33e2ede9fcb0026d" providerId="LiveId" clId="{62B98DD3-DBD0-4D02-8A7A-C8ADA33347EC}" dt="2019-10-21T18:36:24.423" v="1264" actId="2696"/>
        <pc:sldMkLst>
          <pc:docMk/>
          <pc:sldMk cId="1762719866" sldId="400"/>
        </pc:sldMkLst>
      </pc:sldChg>
      <pc:sldChg chg="add del">
        <pc:chgData name="omri.allouche@outlook.com" userId="33e2ede9fcb0026d" providerId="LiveId" clId="{62B98DD3-DBD0-4D02-8A7A-C8ADA33347EC}" dt="2019-10-21T18:36:24.407" v="1263" actId="2696"/>
        <pc:sldMkLst>
          <pc:docMk/>
          <pc:sldMk cId="2502542420" sldId="401"/>
        </pc:sldMkLst>
      </pc:sldChg>
      <pc:sldChg chg="add del">
        <pc:chgData name="omri.allouche@outlook.com" userId="33e2ede9fcb0026d" providerId="LiveId" clId="{62B98DD3-DBD0-4D02-8A7A-C8ADA33347EC}" dt="2019-10-21T18:49:36.116" v="1455" actId="2696"/>
        <pc:sldMkLst>
          <pc:docMk/>
          <pc:sldMk cId="2769256350" sldId="401"/>
        </pc:sldMkLst>
      </pc:sldChg>
      <pc:sldChg chg="delSp add modTransition">
        <pc:chgData name="omri.allouche@outlook.com" userId="33e2ede9fcb0026d" providerId="LiveId" clId="{62B98DD3-DBD0-4D02-8A7A-C8ADA33347EC}" dt="2019-10-21T21:45:07.363" v="3325"/>
        <pc:sldMkLst>
          <pc:docMk/>
          <pc:sldMk cId="229320159" sldId="402"/>
        </pc:sldMkLst>
        <pc:spChg chg="del">
          <ac:chgData name="omri.allouche@outlook.com" userId="33e2ede9fcb0026d" providerId="LiveId" clId="{62B98DD3-DBD0-4D02-8A7A-C8ADA33347EC}" dt="2019-10-21T21:42:42.787" v="3324"/>
          <ac:spMkLst>
            <pc:docMk/>
            <pc:sldMk cId="229320159" sldId="402"/>
            <ac:spMk id="2" creationId="{18516B9A-A308-4792-BE94-3089BC4607B1}"/>
          </ac:spMkLst>
        </pc:spChg>
        <pc:spChg chg="del">
          <ac:chgData name="omri.allouche@outlook.com" userId="33e2ede9fcb0026d" providerId="LiveId" clId="{62B98DD3-DBD0-4D02-8A7A-C8ADA33347EC}" dt="2019-10-21T21:42:42.787" v="3324"/>
          <ac:spMkLst>
            <pc:docMk/>
            <pc:sldMk cId="229320159" sldId="402"/>
            <ac:spMk id="3" creationId="{8DBCD544-2E2F-4144-9BCC-54D9FE97ED1F}"/>
          </ac:spMkLst>
        </pc:spChg>
      </pc:sldChg>
      <pc:sldChg chg="add del">
        <pc:chgData name="omri.allouche@outlook.com" userId="33e2ede9fcb0026d" providerId="LiveId" clId="{62B98DD3-DBD0-4D02-8A7A-C8ADA33347EC}" dt="2019-10-21T18:36:24.391" v="1262" actId="2696"/>
        <pc:sldMkLst>
          <pc:docMk/>
          <pc:sldMk cId="3806611242" sldId="402"/>
        </pc:sldMkLst>
      </pc:sldChg>
      <pc:sldChg chg="add del">
        <pc:chgData name="omri.allouche@outlook.com" userId="33e2ede9fcb0026d" providerId="LiveId" clId="{62B98DD3-DBD0-4D02-8A7A-C8ADA33347EC}" dt="2019-10-21T18:36:24.375" v="1261" actId="2696"/>
        <pc:sldMkLst>
          <pc:docMk/>
          <pc:sldMk cId="530093319" sldId="403"/>
        </pc:sldMkLst>
      </pc:sldChg>
      <pc:sldChg chg="modSp add ord modTransition">
        <pc:chgData name="omri.allouche@outlook.com" userId="33e2ede9fcb0026d" providerId="LiveId" clId="{62B98DD3-DBD0-4D02-8A7A-C8ADA33347EC}" dt="2019-10-21T21:42:33.352" v="3323"/>
        <pc:sldMkLst>
          <pc:docMk/>
          <pc:sldMk cId="3812895205" sldId="403"/>
        </pc:sldMkLst>
        <pc:picChg chg="mod">
          <ac:chgData name="omri.allouche@outlook.com" userId="33e2ede9fcb0026d" providerId="LiveId" clId="{62B98DD3-DBD0-4D02-8A7A-C8ADA33347EC}" dt="2019-10-21T21:41:48.118" v="3321" actId="14100"/>
          <ac:picMkLst>
            <pc:docMk/>
            <pc:sldMk cId="3812895205" sldId="403"/>
            <ac:picMk id="4" creationId="{D1A9806A-2674-48BF-91BC-8B089D95C887}"/>
          </ac:picMkLst>
        </pc:picChg>
      </pc:sldChg>
      <pc:sldChg chg="add del">
        <pc:chgData name="omri.allouche@outlook.com" userId="33e2ede9fcb0026d" providerId="LiveId" clId="{62B98DD3-DBD0-4D02-8A7A-C8ADA33347EC}" dt="2019-10-21T18:36:24.359" v="1260" actId="2696"/>
        <pc:sldMkLst>
          <pc:docMk/>
          <pc:sldMk cId="2420511769" sldId="404"/>
        </pc:sldMkLst>
      </pc:sldChg>
      <pc:sldChg chg="add del modTransition">
        <pc:chgData name="omri.allouche@outlook.com" userId="33e2ede9fcb0026d" providerId="LiveId" clId="{62B98DD3-DBD0-4D02-8A7A-C8ADA33347EC}" dt="2019-10-21T21:34:36.390" v="3262"/>
        <pc:sldMkLst>
          <pc:docMk/>
          <pc:sldMk cId="4245990402" sldId="404"/>
        </pc:sldMkLst>
      </pc:sldChg>
      <pc:sldChg chg="add del">
        <pc:chgData name="omri.allouche@outlook.com" userId="33e2ede9fcb0026d" providerId="LiveId" clId="{62B98DD3-DBD0-4D02-8A7A-C8ADA33347EC}" dt="2019-10-21T18:36:24.339" v="1259" actId="2696"/>
        <pc:sldMkLst>
          <pc:docMk/>
          <pc:sldMk cId="214845547" sldId="405"/>
        </pc:sldMkLst>
      </pc:sldChg>
      <pc:sldChg chg="add del">
        <pc:chgData name="omri.allouche@outlook.com" userId="33e2ede9fcb0026d" providerId="LiveId" clId="{62B98DD3-DBD0-4D02-8A7A-C8ADA33347EC}" dt="2019-10-21T21:31:12.751" v="3247" actId="2696"/>
        <pc:sldMkLst>
          <pc:docMk/>
          <pc:sldMk cId="1008804146" sldId="406"/>
        </pc:sldMkLst>
      </pc:sldChg>
      <pc:sldChg chg="add modTransition">
        <pc:chgData name="omri.allouche@outlook.com" userId="33e2ede9fcb0026d" providerId="LiveId" clId="{62B98DD3-DBD0-4D02-8A7A-C8ADA33347EC}" dt="2019-10-21T21:34:36.390" v="3262"/>
        <pc:sldMkLst>
          <pc:docMk/>
          <pc:sldMk cId="2308358739" sldId="406"/>
        </pc:sldMkLst>
      </pc:sldChg>
      <pc:sldChg chg="add del">
        <pc:chgData name="omri.allouche@outlook.com" userId="33e2ede9fcb0026d" providerId="LiveId" clId="{62B98DD3-DBD0-4D02-8A7A-C8ADA33347EC}" dt="2019-10-21T21:34:25.412" v="3257" actId="2696"/>
        <pc:sldMkLst>
          <pc:docMk/>
          <pc:sldMk cId="2588298073" sldId="406"/>
        </pc:sldMkLst>
      </pc:sldChg>
      <pc:sldChg chg="add del">
        <pc:chgData name="omri.allouche@outlook.com" userId="33e2ede9fcb0026d" providerId="LiveId" clId="{62B98DD3-DBD0-4D02-8A7A-C8ADA33347EC}" dt="2019-10-21T21:31:12.758" v="3248" actId="2696"/>
        <pc:sldMkLst>
          <pc:docMk/>
          <pc:sldMk cId="1055734214" sldId="407"/>
        </pc:sldMkLst>
      </pc:sldChg>
      <pc:sldChg chg="add del">
        <pc:chgData name="omri.allouche@outlook.com" userId="33e2ede9fcb0026d" providerId="LiveId" clId="{62B98DD3-DBD0-4D02-8A7A-C8ADA33347EC}" dt="2019-10-21T21:34:25.418" v="3258" actId="2696"/>
        <pc:sldMkLst>
          <pc:docMk/>
          <pc:sldMk cId="1313897692" sldId="407"/>
        </pc:sldMkLst>
      </pc:sldChg>
      <pc:sldChg chg="add modTransition">
        <pc:chgData name="omri.allouche@outlook.com" userId="33e2ede9fcb0026d" providerId="LiveId" clId="{62B98DD3-DBD0-4D02-8A7A-C8ADA33347EC}" dt="2019-10-21T21:34:36.390" v="3262"/>
        <pc:sldMkLst>
          <pc:docMk/>
          <pc:sldMk cId="1762755574" sldId="407"/>
        </pc:sldMkLst>
      </pc:sldChg>
      <pc:sldChg chg="add del">
        <pc:chgData name="omri.allouche@outlook.com" userId="33e2ede9fcb0026d" providerId="LiveId" clId="{62B98DD3-DBD0-4D02-8A7A-C8ADA33347EC}" dt="2019-10-21T21:31:12.765" v="3249" actId="2696"/>
        <pc:sldMkLst>
          <pc:docMk/>
          <pc:sldMk cId="832264037" sldId="408"/>
        </pc:sldMkLst>
      </pc:sldChg>
      <pc:sldChg chg="add del">
        <pc:chgData name="omri.allouche@outlook.com" userId="33e2ede9fcb0026d" providerId="LiveId" clId="{62B98DD3-DBD0-4D02-8A7A-C8ADA33347EC}" dt="2019-10-21T21:34:25.427" v="3259" actId="2696"/>
        <pc:sldMkLst>
          <pc:docMk/>
          <pc:sldMk cId="2746794637" sldId="408"/>
        </pc:sldMkLst>
      </pc:sldChg>
      <pc:sldChg chg="add modTransition">
        <pc:chgData name="omri.allouche@outlook.com" userId="33e2ede9fcb0026d" providerId="LiveId" clId="{62B98DD3-DBD0-4D02-8A7A-C8ADA33347EC}" dt="2019-10-21T21:34:36.390" v="3262"/>
        <pc:sldMkLst>
          <pc:docMk/>
          <pc:sldMk cId="3438848155" sldId="408"/>
        </pc:sldMkLst>
      </pc:sldChg>
      <pc:sldChg chg="add del modTransition">
        <pc:chgData name="omri.allouche@outlook.com" userId="33e2ede9fcb0026d" providerId="LiveId" clId="{62B98DD3-DBD0-4D02-8A7A-C8ADA33347EC}" dt="2019-10-21T22:02:55.722" v="3524" actId="2696"/>
        <pc:sldMkLst>
          <pc:docMk/>
          <pc:sldMk cId="4158399983" sldId="411"/>
        </pc:sldMkLst>
      </pc:sldChg>
      <pc:sldChg chg="add modTransition">
        <pc:chgData name="omri.allouche@outlook.com" userId="33e2ede9fcb0026d" providerId="LiveId" clId="{62B98DD3-DBD0-4D02-8A7A-C8ADA33347EC}" dt="2019-10-21T21:34:36.390" v="3262"/>
        <pc:sldMkLst>
          <pc:docMk/>
          <pc:sldMk cId="3351807968" sldId="412"/>
        </pc:sldMkLst>
      </pc:sldChg>
      <pc:sldChg chg="add del">
        <pc:chgData name="omri.allouche@outlook.com" userId="33e2ede9fcb0026d" providerId="LiveId" clId="{62B98DD3-DBD0-4D02-8A7A-C8ADA33347EC}" dt="2019-10-21T21:34:25.402" v="3256" actId="2696"/>
        <pc:sldMkLst>
          <pc:docMk/>
          <pc:sldMk cId="3566935794" sldId="412"/>
        </pc:sldMkLst>
      </pc:sldChg>
      <pc:sldChg chg="add del">
        <pc:chgData name="omri.allouche@outlook.com" userId="33e2ede9fcb0026d" providerId="LiveId" clId="{62B98DD3-DBD0-4D02-8A7A-C8ADA33347EC}" dt="2019-10-21T21:31:12.742" v="3246" actId="2696"/>
        <pc:sldMkLst>
          <pc:docMk/>
          <pc:sldMk cId="3652178198" sldId="412"/>
        </pc:sldMkLst>
      </pc:sldChg>
      <pc:sldChg chg="add del">
        <pc:chgData name="omri.allouche@outlook.com" userId="33e2ede9fcb0026d" providerId="LiveId" clId="{62B98DD3-DBD0-4D02-8A7A-C8ADA33347EC}" dt="2019-10-21T18:47:01.534" v="1421" actId="2696"/>
        <pc:sldMkLst>
          <pc:docMk/>
          <pc:sldMk cId="772541713" sldId="413"/>
        </pc:sldMkLst>
      </pc:sldChg>
      <pc:sldChg chg="add del">
        <pc:chgData name="omri.allouche@outlook.com" userId="33e2ede9fcb0026d" providerId="LiveId" clId="{62B98DD3-DBD0-4D02-8A7A-C8ADA33347EC}" dt="2019-10-21T18:47:30.273" v="1432" actId="2696"/>
        <pc:sldMkLst>
          <pc:docMk/>
          <pc:sldMk cId="23271094" sldId="414"/>
        </pc:sldMkLst>
      </pc:sldChg>
      <pc:sldChg chg="add del">
        <pc:chgData name="omri.allouche@outlook.com" userId="33e2ede9fcb0026d" providerId="LiveId" clId="{62B98DD3-DBD0-4D02-8A7A-C8ADA33347EC}" dt="2019-10-21T18:36:12.746" v="1257" actId="2696"/>
        <pc:sldMkLst>
          <pc:docMk/>
          <pc:sldMk cId="556793588" sldId="414"/>
        </pc:sldMkLst>
      </pc:sldChg>
      <pc:sldChg chg="add del modTransition">
        <pc:chgData name="omri.allouche@outlook.com" userId="33e2ede9fcb0026d" providerId="LiveId" clId="{62B98DD3-DBD0-4D02-8A7A-C8ADA33347EC}" dt="2019-10-21T21:34:36.390" v="3262"/>
        <pc:sldMkLst>
          <pc:docMk/>
          <pc:sldMk cId="1058474222" sldId="415"/>
        </pc:sldMkLst>
      </pc:sldChg>
      <pc:sldChg chg="del">
        <pc:chgData name="omri.allouche@outlook.com" userId="33e2ede9fcb0026d" providerId="LiveId" clId="{62B98DD3-DBD0-4D02-8A7A-C8ADA33347EC}" dt="2019-10-21T18:34:11.654" v="589" actId="2696"/>
        <pc:sldMkLst>
          <pc:docMk/>
          <pc:sldMk cId="3384613724" sldId="417"/>
        </pc:sldMkLst>
      </pc:sldChg>
      <pc:sldChg chg="add del">
        <pc:chgData name="omri.allouche@outlook.com" userId="33e2ede9fcb0026d" providerId="LiveId" clId="{62B98DD3-DBD0-4D02-8A7A-C8ADA33347EC}" dt="2019-10-21T18:51:52.152" v="1532" actId="2696"/>
        <pc:sldMkLst>
          <pc:docMk/>
          <pc:sldMk cId="3429307951" sldId="417"/>
        </pc:sldMkLst>
      </pc:sldChg>
      <pc:sldChg chg="modSp modTransition">
        <pc:chgData name="omri.allouche@outlook.com" userId="33e2ede9fcb0026d" providerId="LiveId" clId="{62B98DD3-DBD0-4D02-8A7A-C8ADA33347EC}" dt="2019-10-21T21:35:05.306" v="3277" actId="27636"/>
        <pc:sldMkLst>
          <pc:docMk/>
          <pc:sldMk cId="700321089" sldId="418"/>
        </pc:sldMkLst>
        <pc:spChg chg="mod">
          <ac:chgData name="omri.allouche@outlook.com" userId="33e2ede9fcb0026d" providerId="LiveId" clId="{62B98DD3-DBD0-4D02-8A7A-C8ADA33347EC}" dt="2019-10-21T21:35:05.306" v="3277" actId="27636"/>
          <ac:spMkLst>
            <pc:docMk/>
            <pc:sldMk cId="700321089" sldId="418"/>
            <ac:spMk id="4" creationId="{A4D7749C-8420-4BE3-B1C1-E0F740C33895}"/>
          </ac:spMkLst>
        </pc:spChg>
        <pc:spChg chg="mod">
          <ac:chgData name="omri.allouche@outlook.com" userId="33e2ede9fcb0026d" providerId="LiveId" clId="{62B98DD3-DBD0-4D02-8A7A-C8ADA33347EC}" dt="2019-10-21T18:17:44.445" v="67" actId="20577"/>
          <ac:spMkLst>
            <pc:docMk/>
            <pc:sldMk cId="700321089" sldId="418"/>
            <ac:spMk id="5" creationId="{BBF6C3D5-6E4E-43F9-B09D-009F4F71A09B}"/>
          </ac:spMkLst>
        </pc:spChg>
      </pc:sldChg>
      <pc:sldChg chg="add del">
        <pc:chgData name="omri.allouche@outlook.com" userId="33e2ede9fcb0026d" providerId="LiveId" clId="{62B98DD3-DBD0-4D02-8A7A-C8ADA33347EC}" dt="2019-10-21T18:36:12.742" v="1256" actId="2696"/>
        <pc:sldMkLst>
          <pc:docMk/>
          <pc:sldMk cId="2157584211" sldId="419"/>
        </pc:sldMkLst>
      </pc:sldChg>
      <pc:sldChg chg="add del">
        <pc:chgData name="omri.allouche@outlook.com" userId="33e2ede9fcb0026d" providerId="LiveId" clId="{62B98DD3-DBD0-4D02-8A7A-C8ADA33347EC}" dt="2019-10-21T18:47:34.839" v="1438" actId="2696"/>
        <pc:sldMkLst>
          <pc:docMk/>
          <pc:sldMk cId="3038419833" sldId="419"/>
        </pc:sldMkLst>
      </pc:sldChg>
      <pc:sldChg chg="add del">
        <pc:chgData name="omri.allouche@outlook.com" userId="33e2ede9fcb0026d" providerId="LiveId" clId="{62B98DD3-DBD0-4D02-8A7A-C8ADA33347EC}" dt="2019-10-21T19:50:05.299" v="2298" actId="2696"/>
        <pc:sldMkLst>
          <pc:docMk/>
          <pc:sldMk cId="4199777801" sldId="419"/>
        </pc:sldMkLst>
      </pc:sldChg>
      <pc:sldChg chg="add del modTransition">
        <pc:chgData name="omri.allouche@outlook.com" userId="33e2ede9fcb0026d" providerId="LiveId" clId="{62B98DD3-DBD0-4D02-8A7A-C8ADA33347EC}" dt="2019-10-21T21:34:36.390" v="3262"/>
        <pc:sldMkLst>
          <pc:docMk/>
          <pc:sldMk cId="3805830127" sldId="420"/>
        </pc:sldMkLst>
      </pc:sldChg>
      <pc:sldChg chg="add del">
        <pc:chgData name="omri.allouche@outlook.com" userId="33e2ede9fcb0026d" providerId="LiveId" clId="{62B98DD3-DBD0-4D02-8A7A-C8ADA33347EC}" dt="2019-10-21T18:54:28.170" v="1573" actId="2696"/>
        <pc:sldMkLst>
          <pc:docMk/>
          <pc:sldMk cId="412600726" sldId="421"/>
        </pc:sldMkLst>
      </pc:sldChg>
      <pc:sldChg chg="add del">
        <pc:chgData name="omri.allouche@outlook.com" userId="33e2ede9fcb0026d" providerId="LiveId" clId="{62B98DD3-DBD0-4D02-8A7A-C8ADA33347EC}" dt="2019-10-21T18:36:12.046" v="1193" actId="2696"/>
        <pc:sldMkLst>
          <pc:docMk/>
          <pc:sldMk cId="919763741" sldId="421"/>
        </pc:sldMkLst>
      </pc:sldChg>
      <pc:sldChg chg="add del">
        <pc:chgData name="omri.allouche@outlook.com" userId="33e2ede9fcb0026d" providerId="LiveId" clId="{62B98DD3-DBD0-4D02-8A7A-C8ADA33347EC}" dt="2019-10-21T19:16:49.502" v="1990" actId="2696"/>
        <pc:sldMkLst>
          <pc:docMk/>
          <pc:sldMk cId="2300376896" sldId="421"/>
        </pc:sldMkLst>
      </pc:sldChg>
      <pc:sldChg chg="add modTransition">
        <pc:chgData name="omri.allouche@outlook.com" userId="33e2ede9fcb0026d" providerId="LiveId" clId="{62B98DD3-DBD0-4D02-8A7A-C8ADA33347EC}" dt="2019-10-21T21:45:11.593" v="3326"/>
        <pc:sldMkLst>
          <pc:docMk/>
          <pc:sldMk cId="3885417720" sldId="422"/>
        </pc:sldMkLst>
      </pc:sldChg>
      <pc:sldChg chg="delSp modSp add del">
        <pc:chgData name="omri.allouche@outlook.com" userId="33e2ede9fcb0026d" providerId="LiveId" clId="{62B98DD3-DBD0-4D02-8A7A-C8ADA33347EC}" dt="2019-10-21T19:44:16.307" v="2276" actId="2696"/>
        <pc:sldMkLst>
          <pc:docMk/>
          <pc:sldMk cId="3959867858" sldId="422"/>
        </pc:sldMkLst>
        <pc:spChg chg="del">
          <ac:chgData name="omri.allouche@outlook.com" userId="33e2ede9fcb0026d" providerId="LiveId" clId="{62B98DD3-DBD0-4D02-8A7A-C8ADA33347EC}" dt="2019-10-21T18:47:48.369" v="1442"/>
          <ac:spMkLst>
            <pc:docMk/>
            <pc:sldMk cId="3959867858" sldId="422"/>
            <ac:spMk id="5" creationId="{E81108DA-BA2E-47E7-83DA-1A6339269876}"/>
          </ac:spMkLst>
        </pc:spChg>
        <pc:picChg chg="mod">
          <ac:chgData name="omri.allouche@outlook.com" userId="33e2ede9fcb0026d" providerId="LiveId" clId="{62B98DD3-DBD0-4D02-8A7A-C8ADA33347EC}" dt="2019-10-21T18:47:51.725" v="1443" actId="1076"/>
          <ac:picMkLst>
            <pc:docMk/>
            <pc:sldMk cId="3959867858" sldId="422"/>
            <ac:picMk id="4" creationId="{BA0F2210-D496-4804-B9A7-278DF702015D}"/>
          </ac:picMkLst>
        </pc:picChg>
      </pc:sldChg>
      <pc:sldChg chg="add del">
        <pc:chgData name="omri.allouche@outlook.com" userId="33e2ede9fcb0026d" providerId="LiveId" clId="{62B98DD3-DBD0-4D02-8A7A-C8ADA33347EC}" dt="2019-10-21T18:49:26.275" v="1453" actId="2696"/>
        <pc:sldMkLst>
          <pc:docMk/>
          <pc:sldMk cId="778763157" sldId="423"/>
        </pc:sldMkLst>
      </pc:sldChg>
      <pc:sldChg chg="add del">
        <pc:chgData name="omri.allouche@outlook.com" userId="33e2ede9fcb0026d" providerId="LiveId" clId="{62B98DD3-DBD0-4D02-8A7A-C8ADA33347EC}" dt="2019-10-21T18:36:12.002" v="1190" actId="2696"/>
        <pc:sldMkLst>
          <pc:docMk/>
          <pc:sldMk cId="3726510935" sldId="423"/>
        </pc:sldMkLst>
      </pc:sldChg>
      <pc:sldChg chg="add del">
        <pc:chgData name="omri.allouche@outlook.com" userId="33e2ede9fcb0026d" providerId="LiveId" clId="{62B98DD3-DBD0-4D02-8A7A-C8ADA33347EC}" dt="2019-10-21T18:36:11.958" v="1185" actId="2696"/>
        <pc:sldMkLst>
          <pc:docMk/>
          <pc:sldMk cId="565373949" sldId="424"/>
        </pc:sldMkLst>
      </pc:sldChg>
      <pc:sldChg chg="add modTransition">
        <pc:chgData name="omri.allouche@outlook.com" userId="33e2ede9fcb0026d" providerId="LiveId" clId="{62B98DD3-DBD0-4D02-8A7A-C8ADA33347EC}" dt="2019-10-21T21:34:36.390" v="3262"/>
        <pc:sldMkLst>
          <pc:docMk/>
          <pc:sldMk cId="1533775985" sldId="424"/>
        </pc:sldMkLst>
      </pc:sldChg>
      <pc:sldChg chg="modSp add del">
        <pc:chgData name="omri.allouche@outlook.com" userId="33e2ede9fcb0026d" providerId="LiveId" clId="{62B98DD3-DBD0-4D02-8A7A-C8ADA33347EC}" dt="2019-10-21T18:54:28.694" v="1574" actId="2696"/>
        <pc:sldMkLst>
          <pc:docMk/>
          <pc:sldMk cId="673016472" sldId="425"/>
        </pc:sldMkLst>
        <pc:spChg chg="mod">
          <ac:chgData name="omri.allouche@outlook.com" userId="33e2ede9fcb0026d" providerId="LiveId" clId="{62B98DD3-DBD0-4D02-8A7A-C8ADA33347EC}" dt="2019-10-21T18:40:02.062" v="1335" actId="27636"/>
          <ac:spMkLst>
            <pc:docMk/>
            <pc:sldMk cId="673016472" sldId="425"/>
            <ac:spMk id="14" creationId="{AACE8E11-D427-4796-8A9B-FC6C7C6BE853}"/>
          </ac:spMkLst>
        </pc:spChg>
      </pc:sldChg>
      <pc:sldChg chg="add del">
        <pc:chgData name="omri.allouche@outlook.com" userId="33e2ede9fcb0026d" providerId="LiveId" clId="{62B98DD3-DBD0-4D02-8A7A-C8ADA33347EC}" dt="2019-10-21T18:36:37.605" v="1314" actId="2696"/>
        <pc:sldMkLst>
          <pc:docMk/>
          <pc:sldMk cId="2944714652" sldId="425"/>
        </pc:sldMkLst>
      </pc:sldChg>
      <pc:sldChg chg="add del">
        <pc:chgData name="omri.allouche@outlook.com" userId="33e2ede9fcb0026d" providerId="LiveId" clId="{62B98DD3-DBD0-4D02-8A7A-C8ADA33347EC}" dt="2019-10-21T18:47:24.538" v="1424" actId="2696"/>
        <pc:sldMkLst>
          <pc:docMk/>
          <pc:sldMk cId="2856516542" sldId="426"/>
        </pc:sldMkLst>
      </pc:sldChg>
      <pc:sldChg chg="add del">
        <pc:chgData name="omri.allouche@outlook.com" userId="33e2ede9fcb0026d" providerId="LiveId" clId="{62B98DD3-DBD0-4D02-8A7A-C8ADA33347EC}" dt="2019-10-21T18:36:37.464" v="1310" actId="2696"/>
        <pc:sldMkLst>
          <pc:docMk/>
          <pc:sldMk cId="3407624771" sldId="426"/>
        </pc:sldMkLst>
      </pc:sldChg>
      <pc:sldChg chg="add del">
        <pc:chgData name="omri.allouche@outlook.com" userId="33e2ede9fcb0026d" providerId="LiveId" clId="{62B98DD3-DBD0-4D02-8A7A-C8ADA33347EC}" dt="2019-10-21T18:36:34.956" v="1298" actId="2696"/>
        <pc:sldMkLst>
          <pc:docMk/>
          <pc:sldMk cId="184623588" sldId="427"/>
        </pc:sldMkLst>
      </pc:sldChg>
      <pc:sldChg chg="add del">
        <pc:chgData name="omri.allouche@outlook.com" userId="33e2ede9fcb0026d" providerId="LiveId" clId="{62B98DD3-DBD0-4D02-8A7A-C8ADA33347EC}" dt="2019-10-21T18:47:25.802" v="1425" actId="2696"/>
        <pc:sldMkLst>
          <pc:docMk/>
          <pc:sldMk cId="2072289589" sldId="427"/>
        </pc:sldMkLst>
      </pc:sldChg>
      <pc:sldChg chg="modSp add ord modTransition">
        <pc:chgData name="omri.allouche@outlook.com" userId="33e2ede9fcb0026d" providerId="LiveId" clId="{62B98DD3-DBD0-4D02-8A7A-C8ADA33347EC}" dt="2019-10-21T21:34:36.390" v="3262"/>
        <pc:sldMkLst>
          <pc:docMk/>
          <pc:sldMk cId="2472524548" sldId="427"/>
        </pc:sldMkLst>
        <pc:spChg chg="mod">
          <ac:chgData name="omri.allouche@outlook.com" userId="33e2ede9fcb0026d" providerId="LiveId" clId="{62B98DD3-DBD0-4D02-8A7A-C8ADA33347EC}" dt="2019-10-21T19:04:17.674" v="1594" actId="6549"/>
          <ac:spMkLst>
            <pc:docMk/>
            <pc:sldMk cId="2472524548" sldId="427"/>
            <ac:spMk id="2" creationId="{4D811609-4F46-4D17-BE18-019C8665DDB1}"/>
          </ac:spMkLst>
        </pc:spChg>
        <pc:spChg chg="mod">
          <ac:chgData name="omri.allouche@outlook.com" userId="33e2ede9fcb0026d" providerId="LiveId" clId="{62B98DD3-DBD0-4D02-8A7A-C8ADA33347EC}" dt="2019-10-21T19:04:42.209" v="1602" actId="1036"/>
          <ac:spMkLst>
            <pc:docMk/>
            <pc:sldMk cId="2472524548" sldId="427"/>
            <ac:spMk id="3" creationId="{F08403AB-DDC8-4D2A-B67E-F710CADE3161}"/>
          </ac:spMkLst>
        </pc:spChg>
      </pc:sldChg>
      <pc:sldChg chg="add del modTransition">
        <pc:chgData name="omri.allouche@outlook.com" userId="33e2ede9fcb0026d" providerId="LiveId" clId="{62B98DD3-DBD0-4D02-8A7A-C8ADA33347EC}" dt="2019-10-21T21:34:36.390" v="3262"/>
        <pc:sldMkLst>
          <pc:docMk/>
          <pc:sldMk cId="1403178487" sldId="428"/>
        </pc:sldMkLst>
      </pc:sldChg>
      <pc:sldChg chg="add del modTransition">
        <pc:chgData name="omri.allouche@outlook.com" userId="33e2ede9fcb0026d" providerId="LiveId" clId="{62B98DD3-DBD0-4D02-8A7A-C8ADA33347EC}" dt="2019-10-21T21:34:36.390" v="3262"/>
        <pc:sldMkLst>
          <pc:docMk/>
          <pc:sldMk cId="4239457058" sldId="429"/>
        </pc:sldMkLst>
      </pc:sldChg>
      <pc:sldChg chg="add del modTransition">
        <pc:chgData name="omri.allouche@outlook.com" userId="33e2ede9fcb0026d" providerId="LiveId" clId="{62B98DD3-DBD0-4D02-8A7A-C8ADA33347EC}" dt="2019-10-21T21:34:36.390" v="3262"/>
        <pc:sldMkLst>
          <pc:docMk/>
          <pc:sldMk cId="97069876" sldId="430"/>
        </pc:sldMkLst>
      </pc:sldChg>
      <pc:sldChg chg="add del modTransition">
        <pc:chgData name="omri.allouche@outlook.com" userId="33e2ede9fcb0026d" providerId="LiveId" clId="{62B98DD3-DBD0-4D02-8A7A-C8ADA33347EC}" dt="2019-10-21T21:34:36.390" v="3262"/>
        <pc:sldMkLst>
          <pc:docMk/>
          <pc:sldMk cId="1059918796" sldId="431"/>
        </pc:sldMkLst>
      </pc:sldChg>
      <pc:sldChg chg="add del modTransition">
        <pc:chgData name="omri.allouche@outlook.com" userId="33e2ede9fcb0026d" providerId="LiveId" clId="{62B98DD3-DBD0-4D02-8A7A-C8ADA33347EC}" dt="2019-10-21T21:34:36.390" v="3262"/>
        <pc:sldMkLst>
          <pc:docMk/>
          <pc:sldMk cId="2723107381" sldId="432"/>
        </pc:sldMkLst>
      </pc:sldChg>
      <pc:sldChg chg="add del modTransition">
        <pc:chgData name="omri.allouche@outlook.com" userId="33e2ede9fcb0026d" providerId="LiveId" clId="{62B98DD3-DBD0-4D02-8A7A-C8ADA33347EC}" dt="2019-10-21T21:34:36.390" v="3262"/>
        <pc:sldMkLst>
          <pc:docMk/>
          <pc:sldMk cId="85260018" sldId="433"/>
        </pc:sldMkLst>
      </pc:sldChg>
      <pc:sldChg chg="add del modTransition">
        <pc:chgData name="omri.allouche@outlook.com" userId="33e2ede9fcb0026d" providerId="LiveId" clId="{62B98DD3-DBD0-4D02-8A7A-C8ADA33347EC}" dt="2019-10-21T21:34:36.390" v="3262"/>
        <pc:sldMkLst>
          <pc:docMk/>
          <pc:sldMk cId="3377174732" sldId="434"/>
        </pc:sldMkLst>
      </pc:sldChg>
      <pc:sldChg chg="add del modTransition">
        <pc:chgData name="omri.allouche@outlook.com" userId="33e2ede9fcb0026d" providerId="LiveId" clId="{62B98DD3-DBD0-4D02-8A7A-C8ADA33347EC}" dt="2019-10-21T21:34:36.390" v="3262"/>
        <pc:sldMkLst>
          <pc:docMk/>
          <pc:sldMk cId="3867043741" sldId="435"/>
        </pc:sldMkLst>
      </pc:sldChg>
      <pc:sldChg chg="add del modTransition">
        <pc:chgData name="omri.allouche@outlook.com" userId="33e2ede9fcb0026d" providerId="LiveId" clId="{62B98DD3-DBD0-4D02-8A7A-C8ADA33347EC}" dt="2019-10-21T21:34:36.390" v="3262"/>
        <pc:sldMkLst>
          <pc:docMk/>
          <pc:sldMk cId="4146589672" sldId="436"/>
        </pc:sldMkLst>
      </pc:sldChg>
      <pc:sldChg chg="add del modTransition">
        <pc:chgData name="omri.allouche@outlook.com" userId="33e2ede9fcb0026d" providerId="LiveId" clId="{62B98DD3-DBD0-4D02-8A7A-C8ADA33347EC}" dt="2019-10-21T21:34:36.390" v="3262"/>
        <pc:sldMkLst>
          <pc:docMk/>
          <pc:sldMk cId="2487757041" sldId="437"/>
        </pc:sldMkLst>
      </pc:sldChg>
      <pc:sldChg chg="add del modTransition">
        <pc:chgData name="omri.allouche@outlook.com" userId="33e2ede9fcb0026d" providerId="LiveId" clId="{62B98DD3-DBD0-4D02-8A7A-C8ADA33347EC}" dt="2019-10-21T21:34:36.390" v="3262"/>
        <pc:sldMkLst>
          <pc:docMk/>
          <pc:sldMk cId="112884316" sldId="438"/>
        </pc:sldMkLst>
      </pc:sldChg>
      <pc:sldChg chg="add del modTransition">
        <pc:chgData name="omri.allouche@outlook.com" userId="33e2ede9fcb0026d" providerId="LiveId" clId="{62B98DD3-DBD0-4D02-8A7A-C8ADA33347EC}" dt="2019-10-21T21:34:36.390" v="3262"/>
        <pc:sldMkLst>
          <pc:docMk/>
          <pc:sldMk cId="53083179" sldId="439"/>
        </pc:sldMkLst>
      </pc:sldChg>
      <pc:sldChg chg="add del modTransition">
        <pc:chgData name="omri.allouche@outlook.com" userId="33e2ede9fcb0026d" providerId="LiveId" clId="{62B98DD3-DBD0-4D02-8A7A-C8ADA33347EC}" dt="2019-10-21T21:34:36.390" v="3262"/>
        <pc:sldMkLst>
          <pc:docMk/>
          <pc:sldMk cId="2396722518" sldId="440"/>
        </pc:sldMkLst>
      </pc:sldChg>
      <pc:sldChg chg="add del modTransition">
        <pc:chgData name="omri.allouche@outlook.com" userId="33e2ede9fcb0026d" providerId="LiveId" clId="{62B98DD3-DBD0-4D02-8A7A-C8ADA33347EC}" dt="2019-10-21T21:34:36.390" v="3262"/>
        <pc:sldMkLst>
          <pc:docMk/>
          <pc:sldMk cId="2683551743" sldId="441"/>
        </pc:sldMkLst>
      </pc:sldChg>
      <pc:sldChg chg="add del modTransition">
        <pc:chgData name="omri.allouche@outlook.com" userId="33e2ede9fcb0026d" providerId="LiveId" clId="{62B98DD3-DBD0-4D02-8A7A-C8ADA33347EC}" dt="2019-10-21T21:34:36.390" v="3262"/>
        <pc:sldMkLst>
          <pc:docMk/>
          <pc:sldMk cId="3361719519" sldId="442"/>
        </pc:sldMkLst>
      </pc:sldChg>
      <pc:sldChg chg="delSp modSp modTransition">
        <pc:chgData name="omri.allouche@outlook.com" userId="33e2ede9fcb0026d" providerId="LiveId" clId="{62B98DD3-DBD0-4D02-8A7A-C8ADA33347EC}" dt="2019-10-21T21:34:36.390" v="3262"/>
        <pc:sldMkLst>
          <pc:docMk/>
          <pc:sldMk cId="2833414496" sldId="443"/>
        </pc:sldMkLst>
        <pc:spChg chg="mod">
          <ac:chgData name="omri.allouche@outlook.com" userId="33e2ede9fcb0026d" providerId="LiveId" clId="{62B98DD3-DBD0-4D02-8A7A-C8ADA33347EC}" dt="2019-10-21T18:33:43.373" v="580" actId="20577"/>
          <ac:spMkLst>
            <pc:docMk/>
            <pc:sldMk cId="2833414496" sldId="443"/>
            <ac:spMk id="3" creationId="{36022F22-8B91-46A3-B1FB-B6533D29076B}"/>
          </ac:spMkLst>
        </pc:spChg>
        <pc:picChg chg="del">
          <ac:chgData name="omri.allouche@outlook.com" userId="33e2ede9fcb0026d" providerId="LiveId" clId="{62B98DD3-DBD0-4D02-8A7A-C8ADA33347EC}" dt="2019-10-21T18:31:12.641" v="198" actId="478"/>
          <ac:picMkLst>
            <pc:docMk/>
            <pc:sldMk cId="2833414496" sldId="443"/>
            <ac:picMk id="7170" creationId="{ECB1B0C9-4923-4A87-B5D7-EBAE91BB984B}"/>
          </ac:picMkLst>
        </pc:picChg>
      </pc:sldChg>
      <pc:sldChg chg="modSp add modTransition">
        <pc:chgData name="omri.allouche@outlook.com" userId="33e2ede9fcb0026d" providerId="LiveId" clId="{62B98DD3-DBD0-4D02-8A7A-C8ADA33347EC}" dt="2019-10-21T21:34:36.390" v="3262"/>
        <pc:sldMkLst>
          <pc:docMk/>
          <pc:sldMk cId="876007514" sldId="444"/>
        </pc:sldMkLst>
        <pc:spChg chg="mod">
          <ac:chgData name="omri.allouche@outlook.com" userId="33e2ede9fcb0026d" providerId="LiveId" clId="{62B98DD3-DBD0-4D02-8A7A-C8ADA33347EC}" dt="2019-10-21T19:37:45.979" v="2231" actId="14100"/>
          <ac:spMkLst>
            <pc:docMk/>
            <pc:sldMk cId="876007514" sldId="444"/>
            <ac:spMk id="2" creationId="{00000000-0000-0000-0000-000000000000}"/>
          </ac:spMkLst>
        </pc:spChg>
      </pc:sldChg>
      <pc:sldChg chg="del modTransition">
        <pc:chgData name="omri.allouche@outlook.com" userId="33e2ede9fcb0026d" providerId="LiveId" clId="{62B98DD3-DBD0-4D02-8A7A-C8ADA33347EC}" dt="2019-10-21T22:02:55.704" v="3520" actId="2696"/>
        <pc:sldMkLst>
          <pc:docMk/>
          <pc:sldMk cId="1412578681" sldId="445"/>
        </pc:sldMkLst>
      </pc:sldChg>
      <pc:sldChg chg="add del">
        <pc:chgData name="omri.allouche@outlook.com" userId="33e2ede9fcb0026d" providerId="LiveId" clId="{62B98DD3-DBD0-4D02-8A7A-C8ADA33347EC}" dt="2019-10-21T18:36:12.374" v="1239" actId="2696"/>
        <pc:sldMkLst>
          <pc:docMk/>
          <pc:sldMk cId="153559805" sldId="446"/>
        </pc:sldMkLst>
      </pc:sldChg>
      <pc:sldChg chg="add del">
        <pc:chgData name="omri.allouche@outlook.com" userId="33e2ede9fcb0026d" providerId="LiveId" clId="{62B98DD3-DBD0-4D02-8A7A-C8ADA33347EC}" dt="2019-10-21T18:54:35.242" v="1575" actId="2696"/>
        <pc:sldMkLst>
          <pc:docMk/>
          <pc:sldMk cId="534433300" sldId="446"/>
        </pc:sldMkLst>
      </pc:sldChg>
      <pc:sldChg chg="add del">
        <pc:chgData name="omri.allouche@outlook.com" userId="33e2ede9fcb0026d" providerId="LiveId" clId="{62B98DD3-DBD0-4D02-8A7A-C8ADA33347EC}" dt="2019-10-21T18:54:37.423" v="1578" actId="2696"/>
        <pc:sldMkLst>
          <pc:docMk/>
          <pc:sldMk cId="2814944216" sldId="447"/>
        </pc:sldMkLst>
      </pc:sldChg>
      <pc:sldChg chg="add del">
        <pc:chgData name="omri.allouche@outlook.com" userId="33e2ede9fcb0026d" providerId="LiveId" clId="{62B98DD3-DBD0-4D02-8A7A-C8ADA33347EC}" dt="2019-10-21T18:36:12.074" v="1197" actId="2696"/>
        <pc:sldMkLst>
          <pc:docMk/>
          <pc:sldMk cId="3118340593" sldId="447"/>
        </pc:sldMkLst>
      </pc:sldChg>
      <pc:sldChg chg="add del">
        <pc:chgData name="omri.allouche@outlook.com" userId="33e2ede9fcb0026d" providerId="LiveId" clId="{62B98DD3-DBD0-4D02-8A7A-C8ADA33347EC}" dt="2019-10-21T18:54:36.918" v="1577" actId="2696"/>
        <pc:sldMkLst>
          <pc:docMk/>
          <pc:sldMk cId="403173241" sldId="448"/>
        </pc:sldMkLst>
      </pc:sldChg>
      <pc:sldChg chg="add del">
        <pc:chgData name="omri.allouche@outlook.com" userId="33e2ede9fcb0026d" providerId="LiveId" clId="{62B98DD3-DBD0-4D02-8A7A-C8ADA33347EC}" dt="2019-10-21T18:36:11.795" v="1178" actId="2696"/>
        <pc:sldMkLst>
          <pc:docMk/>
          <pc:sldMk cId="2761559573" sldId="448"/>
        </pc:sldMkLst>
      </pc:sldChg>
      <pc:sldChg chg="add del">
        <pc:chgData name="omri.allouche@outlook.com" userId="33e2ede9fcb0026d" providerId="LiveId" clId="{62B98DD3-DBD0-4D02-8A7A-C8ADA33347EC}" dt="2019-10-21T18:36:11.791" v="1177" actId="2696"/>
        <pc:sldMkLst>
          <pc:docMk/>
          <pc:sldMk cId="823355238" sldId="449"/>
        </pc:sldMkLst>
      </pc:sldChg>
      <pc:sldChg chg="add del">
        <pc:chgData name="omri.allouche@outlook.com" userId="33e2ede9fcb0026d" providerId="LiveId" clId="{62B98DD3-DBD0-4D02-8A7A-C8ADA33347EC}" dt="2019-10-21T18:54:36.142" v="1576" actId="2696"/>
        <pc:sldMkLst>
          <pc:docMk/>
          <pc:sldMk cId="1776798504" sldId="449"/>
        </pc:sldMkLst>
      </pc:sldChg>
      <pc:sldChg chg="add del">
        <pc:chgData name="omri.allouche@outlook.com" userId="33e2ede9fcb0026d" providerId="LiveId" clId="{62B98DD3-DBD0-4D02-8A7A-C8ADA33347EC}" dt="2019-10-21T18:36:35.729" v="1301" actId="2696"/>
        <pc:sldMkLst>
          <pc:docMk/>
          <pc:sldMk cId="723395409" sldId="450"/>
        </pc:sldMkLst>
      </pc:sldChg>
      <pc:sldChg chg="add del">
        <pc:chgData name="omri.allouche@outlook.com" userId="33e2ede9fcb0026d" providerId="LiveId" clId="{62B98DD3-DBD0-4D02-8A7A-C8ADA33347EC}" dt="2019-10-21T18:36:24.443" v="1266" actId="2696"/>
        <pc:sldMkLst>
          <pc:docMk/>
          <pc:sldMk cId="848213895" sldId="451"/>
        </pc:sldMkLst>
      </pc:sldChg>
      <pc:sldChg chg="add del">
        <pc:chgData name="omri.allouche@outlook.com" userId="33e2ede9fcb0026d" providerId="LiveId" clId="{62B98DD3-DBD0-4D02-8A7A-C8ADA33347EC}" dt="2019-10-21T18:35:34.532" v="1121" actId="2696"/>
        <pc:sldMkLst>
          <pc:docMk/>
          <pc:sldMk cId="1468012030" sldId="452"/>
        </pc:sldMkLst>
      </pc:sldChg>
      <pc:sldChg chg="add del modTransition">
        <pc:chgData name="omri.allouche@outlook.com" userId="33e2ede9fcb0026d" providerId="LiveId" clId="{62B98DD3-DBD0-4D02-8A7A-C8ADA33347EC}" dt="2019-10-21T21:34:36.390" v="3262"/>
        <pc:sldMkLst>
          <pc:docMk/>
          <pc:sldMk cId="771960163" sldId="453"/>
        </pc:sldMkLst>
      </pc:sldChg>
      <pc:sldChg chg="add del modTransition">
        <pc:chgData name="omri.allouche@outlook.com" userId="33e2ede9fcb0026d" providerId="LiveId" clId="{62B98DD3-DBD0-4D02-8A7A-C8ADA33347EC}" dt="2019-10-21T21:34:36.390" v="3262"/>
        <pc:sldMkLst>
          <pc:docMk/>
          <pc:sldMk cId="3610088449" sldId="454"/>
        </pc:sldMkLst>
      </pc:sldChg>
      <pc:sldChg chg="add del modTransition">
        <pc:chgData name="omri.allouche@outlook.com" userId="33e2ede9fcb0026d" providerId="LiveId" clId="{62B98DD3-DBD0-4D02-8A7A-C8ADA33347EC}" dt="2019-10-21T21:34:36.390" v="3262"/>
        <pc:sldMkLst>
          <pc:docMk/>
          <pc:sldMk cId="648177710" sldId="455"/>
        </pc:sldMkLst>
      </pc:sldChg>
      <pc:sldChg chg="add del modTransition">
        <pc:chgData name="omri.allouche@outlook.com" userId="33e2ede9fcb0026d" providerId="LiveId" clId="{62B98DD3-DBD0-4D02-8A7A-C8ADA33347EC}" dt="2019-10-21T21:34:36.390" v="3262"/>
        <pc:sldMkLst>
          <pc:docMk/>
          <pc:sldMk cId="2043017469" sldId="456"/>
        </pc:sldMkLst>
      </pc:sldChg>
      <pc:sldChg chg="add del modTransition">
        <pc:chgData name="omri.allouche@outlook.com" userId="33e2ede9fcb0026d" providerId="LiveId" clId="{62B98DD3-DBD0-4D02-8A7A-C8ADA33347EC}" dt="2019-10-21T21:34:36.390" v="3262"/>
        <pc:sldMkLst>
          <pc:docMk/>
          <pc:sldMk cId="2067928306" sldId="457"/>
        </pc:sldMkLst>
      </pc:sldChg>
      <pc:sldChg chg="add del modTransition">
        <pc:chgData name="omri.allouche@outlook.com" userId="33e2ede9fcb0026d" providerId="LiveId" clId="{62B98DD3-DBD0-4D02-8A7A-C8ADA33347EC}" dt="2019-10-21T21:34:36.390" v="3262"/>
        <pc:sldMkLst>
          <pc:docMk/>
          <pc:sldMk cId="3335120018" sldId="458"/>
        </pc:sldMkLst>
      </pc:sldChg>
      <pc:sldChg chg="add del modTransition">
        <pc:chgData name="omri.allouche@outlook.com" userId="33e2ede9fcb0026d" providerId="LiveId" clId="{62B98DD3-DBD0-4D02-8A7A-C8ADA33347EC}" dt="2019-10-21T21:34:36.390" v="3262"/>
        <pc:sldMkLst>
          <pc:docMk/>
          <pc:sldMk cId="859228110" sldId="459"/>
        </pc:sldMkLst>
      </pc:sldChg>
      <pc:sldChg chg="add del modTransition">
        <pc:chgData name="omri.allouche@outlook.com" userId="33e2ede9fcb0026d" providerId="LiveId" clId="{62B98DD3-DBD0-4D02-8A7A-C8ADA33347EC}" dt="2019-10-21T21:34:36.390" v="3262"/>
        <pc:sldMkLst>
          <pc:docMk/>
          <pc:sldMk cId="753609211" sldId="460"/>
        </pc:sldMkLst>
      </pc:sldChg>
      <pc:sldChg chg="add del modTransition">
        <pc:chgData name="omri.allouche@outlook.com" userId="33e2ede9fcb0026d" providerId="LiveId" clId="{62B98DD3-DBD0-4D02-8A7A-C8ADA33347EC}" dt="2019-10-21T21:34:36.390" v="3262"/>
        <pc:sldMkLst>
          <pc:docMk/>
          <pc:sldMk cId="3589331894" sldId="462"/>
        </pc:sldMkLst>
      </pc:sldChg>
      <pc:sldChg chg="add del modTransition">
        <pc:chgData name="omri.allouche@outlook.com" userId="33e2ede9fcb0026d" providerId="LiveId" clId="{62B98DD3-DBD0-4D02-8A7A-C8ADA33347EC}" dt="2019-10-21T21:34:36.390" v="3262"/>
        <pc:sldMkLst>
          <pc:docMk/>
          <pc:sldMk cId="1596117936" sldId="463"/>
        </pc:sldMkLst>
      </pc:sldChg>
      <pc:sldChg chg="add del modTransition">
        <pc:chgData name="omri.allouche@outlook.com" userId="33e2ede9fcb0026d" providerId="LiveId" clId="{62B98DD3-DBD0-4D02-8A7A-C8ADA33347EC}" dt="2019-10-21T21:34:36.390" v="3262"/>
        <pc:sldMkLst>
          <pc:docMk/>
          <pc:sldMk cId="3958921680" sldId="464"/>
        </pc:sldMkLst>
      </pc:sldChg>
      <pc:sldChg chg="add del modTransition">
        <pc:chgData name="omri.allouche@outlook.com" userId="33e2ede9fcb0026d" providerId="LiveId" clId="{62B98DD3-DBD0-4D02-8A7A-C8ADA33347EC}" dt="2019-10-21T21:34:36.390" v="3262"/>
        <pc:sldMkLst>
          <pc:docMk/>
          <pc:sldMk cId="2496744733" sldId="465"/>
        </pc:sldMkLst>
      </pc:sldChg>
      <pc:sldChg chg="add del modTransition">
        <pc:chgData name="omri.allouche@outlook.com" userId="33e2ede9fcb0026d" providerId="LiveId" clId="{62B98DD3-DBD0-4D02-8A7A-C8ADA33347EC}" dt="2019-10-21T21:34:36.390" v="3262"/>
        <pc:sldMkLst>
          <pc:docMk/>
          <pc:sldMk cId="1748668407" sldId="466"/>
        </pc:sldMkLst>
      </pc:sldChg>
      <pc:sldChg chg="add del modTransition">
        <pc:chgData name="omri.allouche@outlook.com" userId="33e2ede9fcb0026d" providerId="LiveId" clId="{62B98DD3-DBD0-4D02-8A7A-C8ADA33347EC}" dt="2019-10-21T21:34:36.390" v="3262"/>
        <pc:sldMkLst>
          <pc:docMk/>
          <pc:sldMk cId="3343542657" sldId="467"/>
        </pc:sldMkLst>
      </pc:sldChg>
      <pc:sldChg chg="add del modTransition">
        <pc:chgData name="omri.allouche@outlook.com" userId="33e2ede9fcb0026d" providerId="LiveId" clId="{62B98DD3-DBD0-4D02-8A7A-C8ADA33347EC}" dt="2019-10-21T21:34:36.390" v="3262"/>
        <pc:sldMkLst>
          <pc:docMk/>
          <pc:sldMk cId="2986991049" sldId="468"/>
        </pc:sldMkLst>
      </pc:sldChg>
      <pc:sldChg chg="add del modTransition">
        <pc:chgData name="omri.allouche@outlook.com" userId="33e2ede9fcb0026d" providerId="LiveId" clId="{62B98DD3-DBD0-4D02-8A7A-C8ADA33347EC}" dt="2019-10-21T21:34:36.390" v="3262"/>
        <pc:sldMkLst>
          <pc:docMk/>
          <pc:sldMk cId="2872312268" sldId="469"/>
        </pc:sldMkLst>
      </pc:sldChg>
      <pc:sldChg chg="add del modTransition">
        <pc:chgData name="omri.allouche@outlook.com" userId="33e2ede9fcb0026d" providerId="LiveId" clId="{62B98DD3-DBD0-4D02-8A7A-C8ADA33347EC}" dt="2019-10-21T21:34:36.390" v="3262"/>
        <pc:sldMkLst>
          <pc:docMk/>
          <pc:sldMk cId="1283048334" sldId="470"/>
        </pc:sldMkLst>
      </pc:sldChg>
      <pc:sldChg chg="add del modTransition">
        <pc:chgData name="omri.allouche@outlook.com" userId="33e2ede9fcb0026d" providerId="LiveId" clId="{62B98DD3-DBD0-4D02-8A7A-C8ADA33347EC}" dt="2019-10-21T21:34:36.390" v="3262"/>
        <pc:sldMkLst>
          <pc:docMk/>
          <pc:sldMk cId="3316306798" sldId="471"/>
        </pc:sldMkLst>
      </pc:sldChg>
      <pc:sldChg chg="add del modTransition">
        <pc:chgData name="omri.allouche@outlook.com" userId="33e2ede9fcb0026d" providerId="LiveId" clId="{62B98DD3-DBD0-4D02-8A7A-C8ADA33347EC}" dt="2019-10-21T21:34:36.390" v="3262"/>
        <pc:sldMkLst>
          <pc:docMk/>
          <pc:sldMk cId="883438955" sldId="472"/>
        </pc:sldMkLst>
      </pc:sldChg>
      <pc:sldChg chg="add del modTransition">
        <pc:chgData name="omri.allouche@outlook.com" userId="33e2ede9fcb0026d" providerId="LiveId" clId="{62B98DD3-DBD0-4D02-8A7A-C8ADA33347EC}" dt="2019-10-21T21:34:36.390" v="3262"/>
        <pc:sldMkLst>
          <pc:docMk/>
          <pc:sldMk cId="1717229462" sldId="473"/>
        </pc:sldMkLst>
      </pc:sldChg>
      <pc:sldChg chg="add del modTransition">
        <pc:chgData name="omri.allouche@outlook.com" userId="33e2ede9fcb0026d" providerId="LiveId" clId="{62B98DD3-DBD0-4D02-8A7A-C8ADA33347EC}" dt="2019-10-21T21:34:36.390" v="3262"/>
        <pc:sldMkLst>
          <pc:docMk/>
          <pc:sldMk cId="1444521455" sldId="474"/>
        </pc:sldMkLst>
      </pc:sldChg>
      <pc:sldChg chg="add del modTransition">
        <pc:chgData name="omri.allouche@outlook.com" userId="33e2ede9fcb0026d" providerId="LiveId" clId="{62B98DD3-DBD0-4D02-8A7A-C8ADA33347EC}" dt="2019-10-21T21:34:36.390" v="3262"/>
        <pc:sldMkLst>
          <pc:docMk/>
          <pc:sldMk cId="81769463" sldId="475"/>
        </pc:sldMkLst>
      </pc:sldChg>
      <pc:sldChg chg="add del modTransition">
        <pc:chgData name="omri.allouche@outlook.com" userId="33e2ede9fcb0026d" providerId="LiveId" clId="{62B98DD3-DBD0-4D02-8A7A-C8ADA33347EC}" dt="2019-10-21T21:34:36.390" v="3262"/>
        <pc:sldMkLst>
          <pc:docMk/>
          <pc:sldMk cId="2001118930" sldId="476"/>
        </pc:sldMkLst>
      </pc:sldChg>
      <pc:sldChg chg="add del">
        <pc:chgData name="omri.allouche@outlook.com" userId="33e2ede9fcb0026d" providerId="LiveId" clId="{62B98DD3-DBD0-4D02-8A7A-C8ADA33347EC}" dt="2019-10-21T18:36:12.730" v="1254" actId="2696"/>
        <pc:sldMkLst>
          <pc:docMk/>
          <pc:sldMk cId="1191430045" sldId="477"/>
        </pc:sldMkLst>
      </pc:sldChg>
      <pc:sldChg chg="add del">
        <pc:chgData name="omri.allouche@outlook.com" userId="33e2ede9fcb0026d" providerId="LiveId" clId="{62B98DD3-DBD0-4D02-8A7A-C8ADA33347EC}" dt="2019-10-21T18:36:12.718" v="1252" actId="2696"/>
        <pc:sldMkLst>
          <pc:docMk/>
          <pc:sldMk cId="4168309527" sldId="479"/>
        </pc:sldMkLst>
      </pc:sldChg>
      <pc:sldChg chg="add del">
        <pc:chgData name="omri.allouche@outlook.com" userId="33e2ede9fcb0026d" providerId="LiveId" clId="{62B98DD3-DBD0-4D02-8A7A-C8ADA33347EC}" dt="2019-10-21T18:36:12.710" v="1251" actId="2696"/>
        <pc:sldMkLst>
          <pc:docMk/>
          <pc:sldMk cId="656088245" sldId="480"/>
        </pc:sldMkLst>
      </pc:sldChg>
      <pc:sldChg chg="add del">
        <pc:chgData name="omri.allouche@outlook.com" userId="33e2ede9fcb0026d" providerId="LiveId" clId="{62B98DD3-DBD0-4D02-8A7A-C8ADA33347EC}" dt="2019-10-21T18:36:12.706" v="1250" actId="2696"/>
        <pc:sldMkLst>
          <pc:docMk/>
          <pc:sldMk cId="2584903371" sldId="481"/>
        </pc:sldMkLst>
      </pc:sldChg>
      <pc:sldChg chg="add del">
        <pc:chgData name="omri.allouche@outlook.com" userId="33e2ede9fcb0026d" providerId="LiveId" clId="{62B98DD3-DBD0-4D02-8A7A-C8ADA33347EC}" dt="2019-10-21T18:36:12.422" v="1245" actId="2696"/>
        <pc:sldMkLst>
          <pc:docMk/>
          <pc:sldMk cId="248100723" sldId="482"/>
        </pc:sldMkLst>
      </pc:sldChg>
      <pc:sldChg chg="add del">
        <pc:chgData name="omri.allouche@outlook.com" userId="33e2ede9fcb0026d" providerId="LiveId" clId="{62B98DD3-DBD0-4D02-8A7A-C8ADA33347EC}" dt="2019-10-21T18:35:21.723" v="1120" actId="2696"/>
        <pc:sldMkLst>
          <pc:docMk/>
          <pc:sldMk cId="0" sldId="483"/>
        </pc:sldMkLst>
      </pc:sldChg>
      <pc:sldChg chg="add del modTransition">
        <pc:chgData name="omri.allouche@outlook.com" userId="33e2ede9fcb0026d" providerId="LiveId" clId="{62B98DD3-DBD0-4D02-8A7A-C8ADA33347EC}" dt="2019-10-21T22:02:55.740" v="3525" actId="2696"/>
        <pc:sldMkLst>
          <pc:docMk/>
          <pc:sldMk cId="0" sldId="484"/>
        </pc:sldMkLst>
      </pc:sldChg>
      <pc:sldChg chg="add del modTransition">
        <pc:chgData name="omri.allouche@outlook.com" userId="33e2ede9fcb0026d" providerId="LiveId" clId="{62B98DD3-DBD0-4D02-8A7A-C8ADA33347EC}" dt="2019-10-21T22:02:55.750" v="3526" actId="2696"/>
        <pc:sldMkLst>
          <pc:docMk/>
          <pc:sldMk cId="1433526423" sldId="485"/>
        </pc:sldMkLst>
      </pc:sldChg>
      <pc:sldChg chg="add del">
        <pc:chgData name="omri.allouche@outlook.com" userId="33e2ede9fcb0026d" providerId="LiveId" clId="{62B98DD3-DBD0-4D02-8A7A-C8ADA33347EC}" dt="2019-10-21T18:35:42.573" v="1124" actId="2696"/>
        <pc:sldMkLst>
          <pc:docMk/>
          <pc:sldMk cId="1098875833" sldId="486"/>
        </pc:sldMkLst>
      </pc:sldChg>
      <pc:sldChg chg="add del">
        <pc:chgData name="omri.allouche@outlook.com" userId="33e2ede9fcb0026d" providerId="LiveId" clId="{62B98DD3-DBD0-4D02-8A7A-C8ADA33347EC}" dt="2019-10-21T18:36:12.386" v="1241" actId="2696"/>
        <pc:sldMkLst>
          <pc:docMk/>
          <pc:sldMk cId="2263004014" sldId="487"/>
        </pc:sldMkLst>
      </pc:sldChg>
      <pc:sldChg chg="add del">
        <pc:chgData name="omri.allouche@outlook.com" userId="33e2ede9fcb0026d" providerId="LiveId" clId="{62B98DD3-DBD0-4D02-8A7A-C8ADA33347EC}" dt="2019-10-21T18:36:12.698" v="1249" actId="2696"/>
        <pc:sldMkLst>
          <pc:docMk/>
          <pc:sldMk cId="1789537519" sldId="488"/>
        </pc:sldMkLst>
      </pc:sldChg>
      <pc:sldChg chg="add del">
        <pc:chgData name="omri.allouche@outlook.com" userId="33e2ede9fcb0026d" providerId="LiveId" clId="{62B98DD3-DBD0-4D02-8A7A-C8ADA33347EC}" dt="2019-10-21T18:36:37.540" v="1313" actId="2696"/>
        <pc:sldMkLst>
          <pc:docMk/>
          <pc:sldMk cId="57423047" sldId="489"/>
        </pc:sldMkLst>
      </pc:sldChg>
      <pc:sldChg chg="add del">
        <pc:chgData name="omri.allouche@outlook.com" userId="33e2ede9fcb0026d" providerId="LiveId" clId="{62B98DD3-DBD0-4D02-8A7A-C8ADA33347EC}" dt="2019-10-21T18:36:11.763" v="1174" actId="2696"/>
        <pc:sldMkLst>
          <pc:docMk/>
          <pc:sldMk cId="772137861" sldId="490"/>
        </pc:sldMkLst>
      </pc:sldChg>
      <pc:sldChg chg="add del">
        <pc:chgData name="omri.allouche@outlook.com" userId="33e2ede9fcb0026d" providerId="LiveId" clId="{62B98DD3-DBD0-4D02-8A7A-C8ADA33347EC}" dt="2019-10-21T18:36:11.755" v="1173" actId="2696"/>
        <pc:sldMkLst>
          <pc:docMk/>
          <pc:sldMk cId="53980263" sldId="491"/>
        </pc:sldMkLst>
      </pc:sldChg>
      <pc:sldChg chg="add del">
        <pc:chgData name="omri.allouche@outlook.com" userId="33e2ede9fcb0026d" providerId="LiveId" clId="{62B98DD3-DBD0-4D02-8A7A-C8ADA33347EC}" dt="2019-10-21T18:36:11.747" v="1172" actId="2696"/>
        <pc:sldMkLst>
          <pc:docMk/>
          <pc:sldMk cId="973445138" sldId="492"/>
        </pc:sldMkLst>
      </pc:sldChg>
      <pc:sldChg chg="add del">
        <pc:chgData name="omri.allouche@outlook.com" userId="33e2ede9fcb0026d" providerId="LiveId" clId="{62B98DD3-DBD0-4D02-8A7A-C8ADA33347EC}" dt="2019-10-21T18:36:11.739" v="1171" actId="2696"/>
        <pc:sldMkLst>
          <pc:docMk/>
          <pc:sldMk cId="897631431" sldId="493"/>
        </pc:sldMkLst>
      </pc:sldChg>
      <pc:sldChg chg="add del">
        <pc:chgData name="omri.allouche@outlook.com" userId="33e2ede9fcb0026d" providerId="LiveId" clId="{62B98DD3-DBD0-4D02-8A7A-C8ADA33347EC}" dt="2019-10-21T18:36:11.727" v="1170" actId="2696"/>
        <pc:sldMkLst>
          <pc:docMk/>
          <pc:sldMk cId="2576802042" sldId="494"/>
        </pc:sldMkLst>
      </pc:sldChg>
      <pc:sldChg chg="add del">
        <pc:chgData name="omri.allouche@outlook.com" userId="33e2ede9fcb0026d" providerId="LiveId" clId="{62B98DD3-DBD0-4D02-8A7A-C8ADA33347EC}" dt="2019-10-21T18:36:11.719" v="1169" actId="2696"/>
        <pc:sldMkLst>
          <pc:docMk/>
          <pc:sldMk cId="2269108048" sldId="495"/>
        </pc:sldMkLst>
      </pc:sldChg>
      <pc:sldChg chg="add del">
        <pc:chgData name="omri.allouche@outlook.com" userId="33e2ede9fcb0026d" providerId="LiveId" clId="{62B98DD3-DBD0-4D02-8A7A-C8ADA33347EC}" dt="2019-10-21T18:36:11.711" v="1168" actId="2696"/>
        <pc:sldMkLst>
          <pc:docMk/>
          <pc:sldMk cId="695666447" sldId="496"/>
        </pc:sldMkLst>
      </pc:sldChg>
      <pc:sldChg chg="add del">
        <pc:chgData name="omri.allouche@outlook.com" userId="33e2ede9fcb0026d" providerId="LiveId" clId="{62B98DD3-DBD0-4D02-8A7A-C8ADA33347EC}" dt="2019-10-21T18:36:11.703" v="1167" actId="2696"/>
        <pc:sldMkLst>
          <pc:docMk/>
          <pc:sldMk cId="4187275983" sldId="497"/>
        </pc:sldMkLst>
      </pc:sldChg>
      <pc:sldChg chg="add del">
        <pc:chgData name="omri.allouche@outlook.com" userId="33e2ede9fcb0026d" providerId="LiveId" clId="{62B98DD3-DBD0-4D02-8A7A-C8ADA33347EC}" dt="2019-10-21T18:36:11.695" v="1166" actId="2696"/>
        <pc:sldMkLst>
          <pc:docMk/>
          <pc:sldMk cId="2334828721" sldId="498"/>
        </pc:sldMkLst>
      </pc:sldChg>
      <pc:sldChg chg="add del">
        <pc:chgData name="omri.allouche@outlook.com" userId="33e2ede9fcb0026d" providerId="LiveId" clId="{62B98DD3-DBD0-4D02-8A7A-C8ADA33347EC}" dt="2019-10-21T18:36:11.687" v="1165" actId="2696"/>
        <pc:sldMkLst>
          <pc:docMk/>
          <pc:sldMk cId="1019699973" sldId="499"/>
        </pc:sldMkLst>
      </pc:sldChg>
      <pc:sldChg chg="add del">
        <pc:chgData name="omri.allouche@outlook.com" userId="33e2ede9fcb0026d" providerId="LiveId" clId="{62B98DD3-DBD0-4D02-8A7A-C8ADA33347EC}" dt="2019-10-21T18:36:11.675" v="1164" actId="2696"/>
        <pc:sldMkLst>
          <pc:docMk/>
          <pc:sldMk cId="3560528398" sldId="500"/>
        </pc:sldMkLst>
      </pc:sldChg>
      <pc:sldChg chg="add del">
        <pc:chgData name="omri.allouche@outlook.com" userId="33e2ede9fcb0026d" providerId="LiveId" clId="{62B98DD3-DBD0-4D02-8A7A-C8ADA33347EC}" dt="2019-10-21T18:36:11.667" v="1163" actId="2696"/>
        <pc:sldMkLst>
          <pc:docMk/>
          <pc:sldMk cId="4215056098" sldId="501"/>
        </pc:sldMkLst>
      </pc:sldChg>
      <pc:sldChg chg="add del">
        <pc:chgData name="omri.allouche@outlook.com" userId="33e2ede9fcb0026d" providerId="LiveId" clId="{62B98DD3-DBD0-4D02-8A7A-C8ADA33347EC}" dt="2019-10-21T18:36:11.659" v="1162" actId="2696"/>
        <pc:sldMkLst>
          <pc:docMk/>
          <pc:sldMk cId="222575395" sldId="502"/>
        </pc:sldMkLst>
      </pc:sldChg>
      <pc:sldChg chg="add del">
        <pc:chgData name="omri.allouche@outlook.com" userId="33e2ede9fcb0026d" providerId="LiveId" clId="{62B98DD3-DBD0-4D02-8A7A-C8ADA33347EC}" dt="2019-10-21T18:36:11.647" v="1161" actId="2696"/>
        <pc:sldMkLst>
          <pc:docMk/>
          <pc:sldMk cId="4263066451" sldId="503"/>
        </pc:sldMkLst>
      </pc:sldChg>
      <pc:sldChg chg="add del">
        <pc:chgData name="omri.allouche@outlook.com" userId="33e2ede9fcb0026d" providerId="LiveId" clId="{62B98DD3-DBD0-4D02-8A7A-C8ADA33347EC}" dt="2019-10-21T18:36:11.639" v="1160" actId="2696"/>
        <pc:sldMkLst>
          <pc:docMk/>
          <pc:sldMk cId="446141012" sldId="504"/>
        </pc:sldMkLst>
      </pc:sldChg>
      <pc:sldChg chg="add del">
        <pc:chgData name="omri.allouche@outlook.com" userId="33e2ede9fcb0026d" providerId="LiveId" clId="{62B98DD3-DBD0-4D02-8A7A-C8ADA33347EC}" dt="2019-10-21T18:36:11.627" v="1159" actId="2696"/>
        <pc:sldMkLst>
          <pc:docMk/>
          <pc:sldMk cId="3477951876" sldId="505"/>
        </pc:sldMkLst>
      </pc:sldChg>
      <pc:sldChg chg="add del">
        <pc:chgData name="omri.allouche@outlook.com" userId="33e2ede9fcb0026d" providerId="LiveId" clId="{62B98DD3-DBD0-4D02-8A7A-C8ADA33347EC}" dt="2019-10-21T18:36:11.619" v="1158" actId="2696"/>
        <pc:sldMkLst>
          <pc:docMk/>
          <pc:sldMk cId="672841328" sldId="506"/>
        </pc:sldMkLst>
      </pc:sldChg>
      <pc:sldChg chg="add del">
        <pc:chgData name="omri.allouche@outlook.com" userId="33e2ede9fcb0026d" providerId="LiveId" clId="{62B98DD3-DBD0-4D02-8A7A-C8ADA33347EC}" dt="2019-10-21T18:36:11.607" v="1157" actId="2696"/>
        <pc:sldMkLst>
          <pc:docMk/>
          <pc:sldMk cId="1964633821" sldId="507"/>
        </pc:sldMkLst>
      </pc:sldChg>
      <pc:sldChg chg="add del">
        <pc:chgData name="omri.allouche@outlook.com" userId="33e2ede9fcb0026d" providerId="LiveId" clId="{62B98DD3-DBD0-4D02-8A7A-C8ADA33347EC}" dt="2019-10-21T18:36:11.598" v="1156" actId="2696"/>
        <pc:sldMkLst>
          <pc:docMk/>
          <pc:sldMk cId="904347805" sldId="508"/>
        </pc:sldMkLst>
      </pc:sldChg>
      <pc:sldChg chg="add del">
        <pc:chgData name="omri.allouche@outlook.com" userId="33e2ede9fcb0026d" providerId="LiveId" clId="{62B98DD3-DBD0-4D02-8A7A-C8ADA33347EC}" dt="2019-10-21T18:36:11.590" v="1155" actId="2696"/>
        <pc:sldMkLst>
          <pc:docMk/>
          <pc:sldMk cId="3088471631" sldId="509"/>
        </pc:sldMkLst>
      </pc:sldChg>
      <pc:sldChg chg="add del">
        <pc:chgData name="omri.allouche@outlook.com" userId="33e2ede9fcb0026d" providerId="LiveId" clId="{62B98DD3-DBD0-4D02-8A7A-C8ADA33347EC}" dt="2019-10-21T18:36:11.578" v="1154" actId="2696"/>
        <pc:sldMkLst>
          <pc:docMk/>
          <pc:sldMk cId="4109140639" sldId="510"/>
        </pc:sldMkLst>
      </pc:sldChg>
      <pc:sldChg chg="add del">
        <pc:chgData name="omri.allouche@outlook.com" userId="33e2ede9fcb0026d" providerId="LiveId" clId="{62B98DD3-DBD0-4D02-8A7A-C8ADA33347EC}" dt="2019-10-21T18:36:11.570" v="1153" actId="2696"/>
        <pc:sldMkLst>
          <pc:docMk/>
          <pc:sldMk cId="2920005342" sldId="511"/>
        </pc:sldMkLst>
      </pc:sldChg>
      <pc:sldChg chg="add del">
        <pc:chgData name="omri.allouche@outlook.com" userId="33e2ede9fcb0026d" providerId="LiveId" clId="{62B98DD3-DBD0-4D02-8A7A-C8ADA33347EC}" dt="2019-10-21T18:36:11.558" v="1152" actId="2696"/>
        <pc:sldMkLst>
          <pc:docMk/>
          <pc:sldMk cId="3155405104" sldId="512"/>
        </pc:sldMkLst>
      </pc:sldChg>
      <pc:sldChg chg="add del">
        <pc:chgData name="omri.allouche@outlook.com" userId="33e2ede9fcb0026d" providerId="LiveId" clId="{62B98DD3-DBD0-4D02-8A7A-C8ADA33347EC}" dt="2019-10-21T18:36:11.546" v="1151" actId="2696"/>
        <pc:sldMkLst>
          <pc:docMk/>
          <pc:sldMk cId="64798497" sldId="513"/>
        </pc:sldMkLst>
      </pc:sldChg>
      <pc:sldChg chg="add del">
        <pc:chgData name="omri.allouche@outlook.com" userId="33e2ede9fcb0026d" providerId="LiveId" clId="{62B98DD3-DBD0-4D02-8A7A-C8ADA33347EC}" dt="2019-10-21T18:36:11.534" v="1150" actId="2696"/>
        <pc:sldMkLst>
          <pc:docMk/>
          <pc:sldMk cId="3474223046" sldId="514"/>
        </pc:sldMkLst>
      </pc:sldChg>
      <pc:sldChg chg="add del">
        <pc:chgData name="omri.allouche@outlook.com" userId="33e2ede9fcb0026d" providerId="LiveId" clId="{62B98DD3-DBD0-4D02-8A7A-C8ADA33347EC}" dt="2019-10-21T18:36:11.482" v="1145" actId="2696"/>
        <pc:sldMkLst>
          <pc:docMk/>
          <pc:sldMk cId="1272833725" sldId="515"/>
        </pc:sldMkLst>
      </pc:sldChg>
      <pc:sldChg chg="add del">
        <pc:chgData name="omri.allouche@outlook.com" userId="33e2ede9fcb0026d" providerId="LiveId" clId="{62B98DD3-DBD0-4D02-8A7A-C8ADA33347EC}" dt="2019-10-21T18:36:11.471" v="1144" actId="2696"/>
        <pc:sldMkLst>
          <pc:docMk/>
          <pc:sldMk cId="583325081" sldId="516"/>
        </pc:sldMkLst>
      </pc:sldChg>
      <pc:sldChg chg="add del">
        <pc:chgData name="omri.allouche@outlook.com" userId="33e2ede9fcb0026d" providerId="LiveId" clId="{62B98DD3-DBD0-4D02-8A7A-C8ADA33347EC}" dt="2019-10-21T18:36:11.399" v="1137" actId="2696"/>
        <pc:sldMkLst>
          <pc:docMk/>
          <pc:sldMk cId="1819653157" sldId="517"/>
        </pc:sldMkLst>
      </pc:sldChg>
      <pc:sldChg chg="add del">
        <pc:chgData name="omri.allouche@outlook.com" userId="33e2ede9fcb0026d" providerId="LiveId" clId="{62B98DD3-DBD0-4D02-8A7A-C8ADA33347EC}" dt="2019-10-21T18:36:11.391" v="1136" actId="2696"/>
        <pc:sldMkLst>
          <pc:docMk/>
          <pc:sldMk cId="952565535" sldId="518"/>
        </pc:sldMkLst>
      </pc:sldChg>
      <pc:sldChg chg="add del">
        <pc:chgData name="omri.allouche@outlook.com" userId="33e2ede9fcb0026d" providerId="LiveId" clId="{62B98DD3-DBD0-4D02-8A7A-C8ADA33347EC}" dt="2019-10-21T18:36:11.379" v="1135" actId="2696"/>
        <pc:sldMkLst>
          <pc:docMk/>
          <pc:sldMk cId="1935668700" sldId="519"/>
        </pc:sldMkLst>
      </pc:sldChg>
      <pc:sldChg chg="add del">
        <pc:chgData name="omri.allouche@outlook.com" userId="33e2ede9fcb0026d" providerId="LiveId" clId="{62B98DD3-DBD0-4D02-8A7A-C8ADA33347EC}" dt="2019-10-21T18:36:11.367" v="1134" actId="2696"/>
        <pc:sldMkLst>
          <pc:docMk/>
          <pc:sldMk cId="2533713044" sldId="520"/>
        </pc:sldMkLst>
      </pc:sldChg>
      <pc:sldChg chg="add del">
        <pc:chgData name="omri.allouche@outlook.com" userId="33e2ede9fcb0026d" providerId="LiveId" clId="{62B98DD3-DBD0-4D02-8A7A-C8ADA33347EC}" dt="2019-10-21T18:36:11.351" v="1132" actId="2696"/>
        <pc:sldMkLst>
          <pc:docMk/>
          <pc:sldMk cId="435112553" sldId="521"/>
        </pc:sldMkLst>
      </pc:sldChg>
      <pc:sldChg chg="add del">
        <pc:chgData name="omri.allouche@outlook.com" userId="33e2ede9fcb0026d" providerId="LiveId" clId="{62B98DD3-DBD0-4D02-8A7A-C8ADA33347EC}" dt="2019-10-21T18:35:49.054" v="1125" actId="2696"/>
        <pc:sldMkLst>
          <pc:docMk/>
          <pc:sldMk cId="1903768009" sldId="522"/>
        </pc:sldMkLst>
      </pc:sldChg>
      <pc:sldChg chg="add del modTransition">
        <pc:chgData name="omri.allouche@outlook.com" userId="33e2ede9fcb0026d" providerId="LiveId" clId="{62B98DD3-DBD0-4D02-8A7A-C8ADA33347EC}" dt="2019-10-21T21:34:36.390" v="3262"/>
        <pc:sldMkLst>
          <pc:docMk/>
          <pc:sldMk cId="511086205" sldId="524"/>
        </pc:sldMkLst>
      </pc:sldChg>
      <pc:sldChg chg="add del modTransition">
        <pc:chgData name="omri.allouche@outlook.com" userId="33e2ede9fcb0026d" providerId="LiveId" clId="{62B98DD3-DBD0-4D02-8A7A-C8ADA33347EC}" dt="2019-10-21T21:34:36.390" v="3262"/>
        <pc:sldMkLst>
          <pc:docMk/>
          <pc:sldMk cId="1466279365" sldId="525"/>
        </pc:sldMkLst>
      </pc:sldChg>
      <pc:sldChg chg="del">
        <pc:chgData name="omri.allouche@outlook.com" userId="33e2ede9fcb0026d" providerId="LiveId" clId="{62B98DD3-DBD0-4D02-8A7A-C8ADA33347EC}" dt="2019-10-21T18:34:10.801" v="588" actId="2696"/>
        <pc:sldMkLst>
          <pc:docMk/>
          <pc:sldMk cId="3274265923" sldId="553"/>
        </pc:sldMkLst>
      </pc:sldChg>
      <pc:sldChg chg="add del">
        <pc:chgData name="omri.allouche@outlook.com" userId="33e2ede9fcb0026d" providerId="LiveId" clId="{62B98DD3-DBD0-4D02-8A7A-C8ADA33347EC}" dt="2019-10-21T18:36:12.110" v="1200" actId="2696"/>
        <pc:sldMkLst>
          <pc:docMk/>
          <pc:sldMk cId="2175205289" sldId="554"/>
        </pc:sldMkLst>
      </pc:sldChg>
      <pc:sldChg chg="add del">
        <pc:chgData name="omri.allouche@outlook.com" userId="33e2ede9fcb0026d" providerId="LiveId" clId="{62B98DD3-DBD0-4D02-8A7A-C8ADA33347EC}" dt="2019-10-21T18:36:12.102" v="1199" actId="2696"/>
        <pc:sldMkLst>
          <pc:docMk/>
          <pc:sldMk cId="3161760545" sldId="555"/>
        </pc:sldMkLst>
      </pc:sldChg>
      <pc:sldChg chg="add del">
        <pc:chgData name="omri.allouche@outlook.com" userId="33e2ede9fcb0026d" providerId="LiveId" clId="{62B98DD3-DBD0-4D02-8A7A-C8ADA33347EC}" dt="2019-10-21T18:36:12.078" v="1198" actId="2696"/>
        <pc:sldMkLst>
          <pc:docMk/>
          <pc:sldMk cId="3317064894" sldId="556"/>
        </pc:sldMkLst>
      </pc:sldChg>
      <pc:sldChg chg="add del">
        <pc:chgData name="omri.allouche@outlook.com" userId="33e2ede9fcb0026d" providerId="LiveId" clId="{62B98DD3-DBD0-4D02-8A7A-C8ADA33347EC}" dt="2019-10-21T18:36:12.358" v="1236" actId="2696"/>
        <pc:sldMkLst>
          <pc:docMk/>
          <pc:sldMk cId="1163640495" sldId="557"/>
        </pc:sldMkLst>
      </pc:sldChg>
      <pc:sldChg chg="add del">
        <pc:chgData name="omri.allouche@outlook.com" userId="33e2ede9fcb0026d" providerId="LiveId" clId="{62B98DD3-DBD0-4D02-8A7A-C8ADA33347EC}" dt="2019-10-21T18:36:12.310" v="1229" actId="2696"/>
        <pc:sldMkLst>
          <pc:docMk/>
          <pc:sldMk cId="2288126359" sldId="558"/>
        </pc:sldMkLst>
      </pc:sldChg>
      <pc:sldChg chg="add del">
        <pc:chgData name="omri.allouche@outlook.com" userId="33e2ede9fcb0026d" providerId="LiveId" clId="{62B98DD3-DBD0-4D02-8A7A-C8ADA33347EC}" dt="2019-10-21T18:36:12.306" v="1228" actId="2696"/>
        <pc:sldMkLst>
          <pc:docMk/>
          <pc:sldMk cId="2631732414" sldId="560"/>
        </pc:sldMkLst>
      </pc:sldChg>
      <pc:sldChg chg="add del">
        <pc:chgData name="omri.allouche@outlook.com" userId="33e2ede9fcb0026d" providerId="LiveId" clId="{62B98DD3-DBD0-4D02-8A7A-C8ADA33347EC}" dt="2019-10-21T18:36:12.298" v="1227" actId="2696"/>
        <pc:sldMkLst>
          <pc:docMk/>
          <pc:sldMk cId="1976468735" sldId="561"/>
        </pc:sldMkLst>
      </pc:sldChg>
      <pc:sldChg chg="add del">
        <pc:chgData name="omri.allouche@outlook.com" userId="33e2ede9fcb0026d" providerId="LiveId" clId="{62B98DD3-DBD0-4D02-8A7A-C8ADA33347EC}" dt="2019-10-21T18:36:12.294" v="1226" actId="2696"/>
        <pc:sldMkLst>
          <pc:docMk/>
          <pc:sldMk cId="3880546043" sldId="562"/>
        </pc:sldMkLst>
      </pc:sldChg>
      <pc:sldChg chg="add del">
        <pc:chgData name="omri.allouche@outlook.com" userId="33e2ede9fcb0026d" providerId="LiveId" clId="{62B98DD3-DBD0-4D02-8A7A-C8ADA33347EC}" dt="2019-10-21T18:36:12.286" v="1225" actId="2696"/>
        <pc:sldMkLst>
          <pc:docMk/>
          <pc:sldMk cId="375933221" sldId="563"/>
        </pc:sldMkLst>
      </pc:sldChg>
      <pc:sldChg chg="add del">
        <pc:chgData name="omri.allouche@outlook.com" userId="33e2ede9fcb0026d" providerId="LiveId" clId="{62B98DD3-DBD0-4D02-8A7A-C8ADA33347EC}" dt="2019-10-21T18:36:12.278" v="1224" actId="2696"/>
        <pc:sldMkLst>
          <pc:docMk/>
          <pc:sldMk cId="4004637557" sldId="564"/>
        </pc:sldMkLst>
      </pc:sldChg>
      <pc:sldChg chg="add del">
        <pc:chgData name="omri.allouche@outlook.com" userId="33e2ede9fcb0026d" providerId="LiveId" clId="{62B98DD3-DBD0-4D02-8A7A-C8ADA33347EC}" dt="2019-10-21T18:36:12.274" v="1223" actId="2696"/>
        <pc:sldMkLst>
          <pc:docMk/>
          <pc:sldMk cId="3761299846" sldId="565"/>
        </pc:sldMkLst>
      </pc:sldChg>
      <pc:sldChg chg="add del">
        <pc:chgData name="omri.allouche@outlook.com" userId="33e2ede9fcb0026d" providerId="LiveId" clId="{62B98DD3-DBD0-4D02-8A7A-C8ADA33347EC}" dt="2019-10-21T18:36:12.266" v="1222" actId="2696"/>
        <pc:sldMkLst>
          <pc:docMk/>
          <pc:sldMk cId="2810061465" sldId="566"/>
        </pc:sldMkLst>
      </pc:sldChg>
      <pc:sldChg chg="add del">
        <pc:chgData name="omri.allouche@outlook.com" userId="33e2ede9fcb0026d" providerId="LiveId" clId="{62B98DD3-DBD0-4D02-8A7A-C8ADA33347EC}" dt="2019-10-21T18:36:12.254" v="1221" actId="2696"/>
        <pc:sldMkLst>
          <pc:docMk/>
          <pc:sldMk cId="990194506" sldId="567"/>
        </pc:sldMkLst>
      </pc:sldChg>
      <pc:sldChg chg="add del">
        <pc:chgData name="omri.allouche@outlook.com" userId="33e2ede9fcb0026d" providerId="LiveId" clId="{62B98DD3-DBD0-4D02-8A7A-C8ADA33347EC}" dt="2019-10-21T18:36:12.246" v="1220" actId="2696"/>
        <pc:sldMkLst>
          <pc:docMk/>
          <pc:sldMk cId="1621446425" sldId="568"/>
        </pc:sldMkLst>
      </pc:sldChg>
      <pc:sldChg chg="add del">
        <pc:chgData name="omri.allouche@outlook.com" userId="33e2ede9fcb0026d" providerId="LiveId" clId="{62B98DD3-DBD0-4D02-8A7A-C8ADA33347EC}" dt="2019-10-21T18:36:12.238" v="1219" actId="2696"/>
        <pc:sldMkLst>
          <pc:docMk/>
          <pc:sldMk cId="362376068" sldId="569"/>
        </pc:sldMkLst>
      </pc:sldChg>
      <pc:sldChg chg="add del">
        <pc:chgData name="omri.allouche@outlook.com" userId="33e2ede9fcb0026d" providerId="LiveId" clId="{62B98DD3-DBD0-4D02-8A7A-C8ADA33347EC}" dt="2019-10-21T18:36:12.230" v="1218" actId="2696"/>
        <pc:sldMkLst>
          <pc:docMk/>
          <pc:sldMk cId="2207818787" sldId="570"/>
        </pc:sldMkLst>
      </pc:sldChg>
      <pc:sldChg chg="add del">
        <pc:chgData name="omri.allouche@outlook.com" userId="33e2ede9fcb0026d" providerId="LiveId" clId="{62B98DD3-DBD0-4D02-8A7A-C8ADA33347EC}" dt="2019-10-21T18:36:12.222" v="1217" actId="2696"/>
        <pc:sldMkLst>
          <pc:docMk/>
          <pc:sldMk cId="239427616" sldId="571"/>
        </pc:sldMkLst>
      </pc:sldChg>
      <pc:sldChg chg="add del">
        <pc:chgData name="omri.allouche@outlook.com" userId="33e2ede9fcb0026d" providerId="LiveId" clId="{62B98DD3-DBD0-4D02-8A7A-C8ADA33347EC}" dt="2019-10-21T18:36:12.218" v="1216" actId="2696"/>
        <pc:sldMkLst>
          <pc:docMk/>
          <pc:sldMk cId="2457304050" sldId="572"/>
        </pc:sldMkLst>
      </pc:sldChg>
      <pc:sldChg chg="add del">
        <pc:chgData name="omri.allouche@outlook.com" userId="33e2ede9fcb0026d" providerId="LiveId" clId="{62B98DD3-DBD0-4D02-8A7A-C8ADA33347EC}" dt="2019-10-21T18:36:12.210" v="1215" actId="2696"/>
        <pc:sldMkLst>
          <pc:docMk/>
          <pc:sldMk cId="1627855790" sldId="573"/>
        </pc:sldMkLst>
      </pc:sldChg>
      <pc:sldChg chg="add del">
        <pc:chgData name="omri.allouche@outlook.com" userId="33e2ede9fcb0026d" providerId="LiveId" clId="{62B98DD3-DBD0-4D02-8A7A-C8ADA33347EC}" dt="2019-10-21T18:36:12.206" v="1214" actId="2696"/>
        <pc:sldMkLst>
          <pc:docMk/>
          <pc:sldMk cId="4178301068" sldId="574"/>
        </pc:sldMkLst>
      </pc:sldChg>
      <pc:sldChg chg="add del">
        <pc:chgData name="omri.allouche@outlook.com" userId="33e2ede9fcb0026d" providerId="LiveId" clId="{62B98DD3-DBD0-4D02-8A7A-C8ADA33347EC}" dt="2019-10-21T18:36:12.198" v="1213" actId="2696"/>
        <pc:sldMkLst>
          <pc:docMk/>
          <pc:sldMk cId="2928891374" sldId="575"/>
        </pc:sldMkLst>
      </pc:sldChg>
      <pc:sldChg chg="add del">
        <pc:chgData name="omri.allouche@outlook.com" userId="33e2ede9fcb0026d" providerId="LiveId" clId="{62B98DD3-DBD0-4D02-8A7A-C8ADA33347EC}" dt="2019-10-21T18:36:12.190" v="1212" actId="2696"/>
        <pc:sldMkLst>
          <pc:docMk/>
          <pc:sldMk cId="2227535176" sldId="576"/>
        </pc:sldMkLst>
      </pc:sldChg>
      <pc:sldChg chg="add del">
        <pc:chgData name="omri.allouche@outlook.com" userId="33e2ede9fcb0026d" providerId="LiveId" clId="{62B98DD3-DBD0-4D02-8A7A-C8ADA33347EC}" dt="2019-10-21T18:36:12.182" v="1211" actId="2696"/>
        <pc:sldMkLst>
          <pc:docMk/>
          <pc:sldMk cId="2994797376" sldId="577"/>
        </pc:sldMkLst>
      </pc:sldChg>
      <pc:sldChg chg="add del">
        <pc:chgData name="omri.allouche@outlook.com" userId="33e2ede9fcb0026d" providerId="LiveId" clId="{62B98DD3-DBD0-4D02-8A7A-C8ADA33347EC}" dt="2019-10-21T18:36:12.178" v="1210" actId="2696"/>
        <pc:sldMkLst>
          <pc:docMk/>
          <pc:sldMk cId="3114625291" sldId="578"/>
        </pc:sldMkLst>
      </pc:sldChg>
      <pc:sldChg chg="add del">
        <pc:chgData name="omri.allouche@outlook.com" userId="33e2ede9fcb0026d" providerId="LiveId" clId="{62B98DD3-DBD0-4D02-8A7A-C8ADA33347EC}" dt="2019-10-21T18:36:12.170" v="1209" actId="2696"/>
        <pc:sldMkLst>
          <pc:docMk/>
          <pc:sldMk cId="3227785090" sldId="579"/>
        </pc:sldMkLst>
      </pc:sldChg>
      <pc:sldChg chg="add del">
        <pc:chgData name="omri.allouche@outlook.com" userId="33e2ede9fcb0026d" providerId="LiveId" clId="{62B98DD3-DBD0-4D02-8A7A-C8ADA33347EC}" dt="2019-10-21T18:36:12.162" v="1208" actId="2696"/>
        <pc:sldMkLst>
          <pc:docMk/>
          <pc:sldMk cId="3540985439" sldId="580"/>
        </pc:sldMkLst>
      </pc:sldChg>
      <pc:sldChg chg="add del">
        <pc:chgData name="omri.allouche@outlook.com" userId="33e2ede9fcb0026d" providerId="LiveId" clId="{62B98DD3-DBD0-4D02-8A7A-C8ADA33347EC}" dt="2019-10-21T18:36:12.158" v="1207" actId="2696"/>
        <pc:sldMkLst>
          <pc:docMk/>
          <pc:sldMk cId="1029948678" sldId="581"/>
        </pc:sldMkLst>
      </pc:sldChg>
      <pc:sldChg chg="add del">
        <pc:chgData name="omri.allouche@outlook.com" userId="33e2ede9fcb0026d" providerId="LiveId" clId="{62B98DD3-DBD0-4D02-8A7A-C8ADA33347EC}" dt="2019-10-21T18:36:12.150" v="1206" actId="2696"/>
        <pc:sldMkLst>
          <pc:docMk/>
          <pc:sldMk cId="2141703283" sldId="582"/>
        </pc:sldMkLst>
      </pc:sldChg>
      <pc:sldChg chg="add del">
        <pc:chgData name="omri.allouche@outlook.com" userId="33e2ede9fcb0026d" providerId="LiveId" clId="{62B98DD3-DBD0-4D02-8A7A-C8ADA33347EC}" dt="2019-10-21T18:36:12.142" v="1205" actId="2696"/>
        <pc:sldMkLst>
          <pc:docMk/>
          <pc:sldMk cId="1852220555" sldId="583"/>
        </pc:sldMkLst>
      </pc:sldChg>
      <pc:sldChg chg="add del">
        <pc:chgData name="omri.allouche@outlook.com" userId="33e2ede9fcb0026d" providerId="LiveId" clId="{62B98DD3-DBD0-4D02-8A7A-C8ADA33347EC}" dt="2019-10-21T18:36:12.138" v="1204" actId="2696"/>
        <pc:sldMkLst>
          <pc:docMk/>
          <pc:sldMk cId="3010539074" sldId="584"/>
        </pc:sldMkLst>
      </pc:sldChg>
      <pc:sldChg chg="add del">
        <pc:chgData name="omri.allouche@outlook.com" userId="33e2ede9fcb0026d" providerId="LiveId" clId="{62B98DD3-DBD0-4D02-8A7A-C8ADA33347EC}" dt="2019-10-21T18:36:12.130" v="1203" actId="2696"/>
        <pc:sldMkLst>
          <pc:docMk/>
          <pc:sldMk cId="2973733891" sldId="585"/>
        </pc:sldMkLst>
      </pc:sldChg>
      <pc:sldChg chg="add del">
        <pc:chgData name="omri.allouche@outlook.com" userId="33e2ede9fcb0026d" providerId="LiveId" clId="{62B98DD3-DBD0-4D02-8A7A-C8ADA33347EC}" dt="2019-10-21T18:36:12.118" v="1201" actId="2696"/>
        <pc:sldMkLst>
          <pc:docMk/>
          <pc:sldMk cId="106479021" sldId="586"/>
        </pc:sldMkLst>
      </pc:sldChg>
      <pc:sldChg chg="add del">
        <pc:chgData name="omri.allouche@outlook.com" userId="33e2ede9fcb0026d" providerId="LiveId" clId="{62B98DD3-DBD0-4D02-8A7A-C8ADA33347EC}" dt="2019-10-21T18:36:12.370" v="1238" actId="2696"/>
        <pc:sldMkLst>
          <pc:docMk/>
          <pc:sldMk cId="4195673811" sldId="588"/>
        </pc:sldMkLst>
      </pc:sldChg>
      <pc:sldChg chg="add del">
        <pc:chgData name="omri.allouche@outlook.com" userId="33e2ede9fcb0026d" providerId="LiveId" clId="{62B98DD3-DBD0-4D02-8A7A-C8ADA33347EC}" dt="2019-10-21T18:36:12.354" v="1235" actId="2696"/>
        <pc:sldMkLst>
          <pc:docMk/>
          <pc:sldMk cId="3867572358" sldId="589"/>
        </pc:sldMkLst>
      </pc:sldChg>
      <pc:sldChg chg="add del">
        <pc:chgData name="omri.allouche@outlook.com" userId="33e2ede9fcb0026d" providerId="LiveId" clId="{62B98DD3-DBD0-4D02-8A7A-C8ADA33347EC}" dt="2019-10-21T18:36:12.346" v="1234" actId="2696"/>
        <pc:sldMkLst>
          <pc:docMk/>
          <pc:sldMk cId="423914529" sldId="590"/>
        </pc:sldMkLst>
      </pc:sldChg>
      <pc:sldChg chg="add del">
        <pc:chgData name="omri.allouche@outlook.com" userId="33e2ede9fcb0026d" providerId="LiveId" clId="{62B98DD3-DBD0-4D02-8A7A-C8ADA33347EC}" dt="2019-10-21T18:36:12.342" v="1233" actId="2696"/>
        <pc:sldMkLst>
          <pc:docMk/>
          <pc:sldMk cId="3503671296" sldId="591"/>
        </pc:sldMkLst>
      </pc:sldChg>
      <pc:sldChg chg="add del">
        <pc:chgData name="omri.allouche@outlook.com" userId="33e2ede9fcb0026d" providerId="LiveId" clId="{62B98DD3-DBD0-4D02-8A7A-C8ADA33347EC}" dt="2019-10-21T18:36:12.334" v="1232" actId="2696"/>
        <pc:sldMkLst>
          <pc:docMk/>
          <pc:sldMk cId="3495309092" sldId="592"/>
        </pc:sldMkLst>
      </pc:sldChg>
      <pc:sldChg chg="add del">
        <pc:chgData name="omri.allouche@outlook.com" userId="33e2ede9fcb0026d" providerId="LiveId" clId="{62B98DD3-DBD0-4D02-8A7A-C8ADA33347EC}" dt="2019-10-21T18:36:12.326" v="1231" actId="2696"/>
        <pc:sldMkLst>
          <pc:docMk/>
          <pc:sldMk cId="3509581048" sldId="593"/>
        </pc:sldMkLst>
      </pc:sldChg>
      <pc:sldChg chg="add del">
        <pc:chgData name="omri.allouche@outlook.com" userId="33e2ede9fcb0026d" providerId="LiveId" clId="{62B98DD3-DBD0-4D02-8A7A-C8ADA33347EC}" dt="2019-10-21T18:36:12.318" v="1230" actId="2696"/>
        <pc:sldMkLst>
          <pc:docMk/>
          <pc:sldMk cId="2339257882" sldId="594"/>
        </pc:sldMkLst>
      </pc:sldChg>
      <pc:sldChg chg="del">
        <pc:chgData name="omri.allouche@outlook.com" userId="33e2ede9fcb0026d" providerId="LiveId" clId="{62B98DD3-DBD0-4D02-8A7A-C8ADA33347EC}" dt="2019-10-21T18:33:50.989" v="581" actId="2696"/>
        <pc:sldMkLst>
          <pc:docMk/>
          <pc:sldMk cId="3680294438" sldId="595"/>
        </pc:sldMkLst>
      </pc:sldChg>
      <pc:sldChg chg="del">
        <pc:chgData name="omri.allouche@outlook.com" userId="33e2ede9fcb0026d" providerId="LiveId" clId="{62B98DD3-DBD0-4D02-8A7A-C8ADA33347EC}" dt="2019-10-21T18:33:51.211" v="582" actId="2696"/>
        <pc:sldMkLst>
          <pc:docMk/>
          <pc:sldMk cId="1383233447" sldId="596"/>
        </pc:sldMkLst>
      </pc:sldChg>
      <pc:sldChg chg="add modTransition">
        <pc:chgData name="omri.allouche@outlook.com" userId="33e2ede9fcb0026d" providerId="LiveId" clId="{62B98DD3-DBD0-4D02-8A7A-C8ADA33347EC}" dt="2019-10-21T21:34:36.390" v="3262"/>
        <pc:sldMkLst>
          <pc:docMk/>
          <pc:sldMk cId="1271288581" sldId="597"/>
        </pc:sldMkLst>
      </pc:sldChg>
      <pc:sldChg chg="add del">
        <pc:chgData name="omri.allouche@outlook.com" userId="33e2ede9fcb0026d" providerId="LiveId" clId="{62B98DD3-DBD0-4D02-8A7A-C8ADA33347EC}" dt="2019-10-21T21:34:25.396" v="3255" actId="2696"/>
        <pc:sldMkLst>
          <pc:docMk/>
          <pc:sldMk cId="1871884876" sldId="597"/>
        </pc:sldMkLst>
      </pc:sldChg>
      <pc:sldChg chg="add del">
        <pc:chgData name="omri.allouche@outlook.com" userId="33e2ede9fcb0026d" providerId="LiveId" clId="{62B98DD3-DBD0-4D02-8A7A-C8ADA33347EC}" dt="2019-10-21T21:31:12.736" v="3245" actId="2696"/>
        <pc:sldMkLst>
          <pc:docMk/>
          <pc:sldMk cId="4090268437" sldId="597"/>
        </pc:sldMkLst>
      </pc:sldChg>
      <pc:sldChg chg="add del">
        <pc:chgData name="omri.allouche@outlook.com" userId="33e2ede9fcb0026d" providerId="LiveId" clId="{62B98DD3-DBD0-4D02-8A7A-C8ADA33347EC}" dt="2019-10-21T18:36:11.331" v="1130" actId="2696"/>
        <pc:sldMkLst>
          <pc:docMk/>
          <pc:sldMk cId="272375298" sldId="598"/>
        </pc:sldMkLst>
      </pc:sldChg>
      <pc:sldChg chg="add del modTransition">
        <pc:chgData name="omri.allouche@outlook.com" userId="33e2ede9fcb0026d" providerId="LiveId" clId="{62B98DD3-DBD0-4D02-8A7A-C8ADA33347EC}" dt="2019-10-21T21:35:27.539" v="3278" actId="2696"/>
        <pc:sldMkLst>
          <pc:docMk/>
          <pc:sldMk cId="733702317" sldId="598"/>
        </pc:sldMkLst>
      </pc:sldChg>
      <pc:sldChg chg="add del">
        <pc:chgData name="omri.allouche@outlook.com" userId="33e2ede9fcb0026d" providerId="LiveId" clId="{62B98DD3-DBD0-4D02-8A7A-C8ADA33347EC}" dt="2019-10-21T18:54:38.317" v="1579" actId="2696"/>
        <pc:sldMkLst>
          <pc:docMk/>
          <pc:sldMk cId="512276747" sldId="599"/>
        </pc:sldMkLst>
      </pc:sldChg>
      <pc:sldChg chg="add del">
        <pc:chgData name="omri.allouche@outlook.com" userId="33e2ede9fcb0026d" providerId="LiveId" clId="{62B98DD3-DBD0-4D02-8A7A-C8ADA33347EC}" dt="2019-10-21T18:36:11.323" v="1129" actId="2696"/>
        <pc:sldMkLst>
          <pc:docMk/>
          <pc:sldMk cId="2872107171" sldId="599"/>
        </pc:sldMkLst>
      </pc:sldChg>
      <pc:sldChg chg="modSp add del">
        <pc:chgData name="omri.allouche@outlook.com" userId="33e2ede9fcb0026d" providerId="LiveId" clId="{62B98DD3-DBD0-4D02-8A7A-C8ADA33347EC}" dt="2019-10-21T18:40:25.209" v="1337" actId="2696"/>
        <pc:sldMkLst>
          <pc:docMk/>
          <pc:sldMk cId="3003372564" sldId="600"/>
        </pc:sldMkLst>
        <pc:spChg chg="mod">
          <ac:chgData name="omri.allouche@outlook.com" userId="33e2ede9fcb0026d" providerId="LiveId" clId="{62B98DD3-DBD0-4D02-8A7A-C8ADA33347EC}" dt="2019-10-21T18:40:01.560" v="1327" actId="27636"/>
          <ac:spMkLst>
            <pc:docMk/>
            <pc:sldMk cId="3003372564" sldId="600"/>
            <ac:spMk id="2" creationId="{00000000-0000-0000-0000-000000000000}"/>
          </ac:spMkLst>
        </pc:spChg>
      </pc:sldChg>
      <pc:sldChg chg="delSp add modTransition">
        <pc:chgData name="omri.allouche@outlook.com" userId="33e2ede9fcb0026d" providerId="LiveId" clId="{62B98DD3-DBD0-4D02-8A7A-C8ADA33347EC}" dt="2019-10-21T21:34:36.390" v="3262"/>
        <pc:sldMkLst>
          <pc:docMk/>
          <pc:sldMk cId="2043337798" sldId="601"/>
        </pc:sldMkLst>
        <pc:spChg chg="del">
          <ac:chgData name="omri.allouche@outlook.com" userId="33e2ede9fcb0026d" providerId="LiveId" clId="{62B98DD3-DBD0-4D02-8A7A-C8ADA33347EC}" dt="2019-10-21T18:40:11.607" v="1336"/>
          <ac:spMkLst>
            <pc:docMk/>
            <pc:sldMk cId="2043337798" sldId="601"/>
            <ac:spMk id="2" creationId="{00000000-0000-0000-0000-000000000000}"/>
          </ac:spMkLst>
        </pc:spChg>
        <pc:spChg chg="del">
          <ac:chgData name="omri.allouche@outlook.com" userId="33e2ede9fcb0026d" providerId="LiveId" clId="{62B98DD3-DBD0-4D02-8A7A-C8ADA33347EC}" dt="2019-10-21T18:40:11.607" v="1336"/>
          <ac:spMkLst>
            <pc:docMk/>
            <pc:sldMk cId="2043337798" sldId="601"/>
            <ac:spMk id="3" creationId="{00000000-0000-0000-0000-000000000000}"/>
          </ac:spMkLst>
        </pc:spChg>
      </pc:sldChg>
      <pc:sldChg chg="delSp add modTransition">
        <pc:chgData name="omri.allouche@outlook.com" userId="33e2ede9fcb0026d" providerId="LiveId" clId="{62B98DD3-DBD0-4D02-8A7A-C8ADA33347EC}" dt="2019-10-21T21:34:36.390" v="3262"/>
        <pc:sldMkLst>
          <pc:docMk/>
          <pc:sldMk cId="585108008" sldId="602"/>
        </pc:sldMkLst>
        <pc:spChg chg="del">
          <ac:chgData name="omri.allouche@outlook.com" userId="33e2ede9fcb0026d" providerId="LiveId" clId="{62B98DD3-DBD0-4D02-8A7A-C8ADA33347EC}" dt="2019-10-21T18:40:11.607" v="1336"/>
          <ac:spMkLst>
            <pc:docMk/>
            <pc:sldMk cId="585108008" sldId="602"/>
            <ac:spMk id="2" creationId="{00000000-0000-0000-0000-000000000000}"/>
          </ac:spMkLst>
        </pc:spChg>
        <pc:spChg chg="del">
          <ac:chgData name="omri.allouche@outlook.com" userId="33e2ede9fcb0026d" providerId="LiveId" clId="{62B98DD3-DBD0-4D02-8A7A-C8ADA33347EC}" dt="2019-10-21T18:40:11.607" v="1336"/>
          <ac:spMkLst>
            <pc:docMk/>
            <pc:sldMk cId="585108008" sldId="602"/>
            <ac:spMk id="3" creationId="{00000000-0000-0000-0000-000000000000}"/>
          </ac:spMkLst>
        </pc:spChg>
      </pc:sldChg>
      <pc:sldChg chg="delSp add modTransition">
        <pc:chgData name="omri.allouche@outlook.com" userId="33e2ede9fcb0026d" providerId="LiveId" clId="{62B98DD3-DBD0-4D02-8A7A-C8ADA33347EC}" dt="2019-10-21T21:34:36.390" v="3262"/>
        <pc:sldMkLst>
          <pc:docMk/>
          <pc:sldMk cId="903315921" sldId="603"/>
        </pc:sldMkLst>
        <pc:spChg chg="del">
          <ac:chgData name="omri.allouche@outlook.com" userId="33e2ede9fcb0026d" providerId="LiveId" clId="{62B98DD3-DBD0-4D02-8A7A-C8ADA33347EC}" dt="2019-10-21T18:40:11.607" v="1336"/>
          <ac:spMkLst>
            <pc:docMk/>
            <pc:sldMk cId="903315921" sldId="603"/>
            <ac:spMk id="2" creationId="{00000000-0000-0000-0000-000000000000}"/>
          </ac:spMkLst>
        </pc:spChg>
        <pc:spChg chg="del">
          <ac:chgData name="omri.allouche@outlook.com" userId="33e2ede9fcb0026d" providerId="LiveId" clId="{62B98DD3-DBD0-4D02-8A7A-C8ADA33347EC}" dt="2019-10-21T18:40:11.607" v="1336"/>
          <ac:spMkLst>
            <pc:docMk/>
            <pc:sldMk cId="903315921" sldId="603"/>
            <ac:spMk id="3" creationId="{00000000-0000-0000-0000-000000000000}"/>
          </ac:spMkLst>
        </pc:spChg>
      </pc:sldChg>
      <pc:sldChg chg="delSp add modTransition">
        <pc:chgData name="omri.allouche@outlook.com" userId="33e2ede9fcb0026d" providerId="LiveId" clId="{62B98DD3-DBD0-4D02-8A7A-C8ADA33347EC}" dt="2019-10-21T21:34:36.390" v="3262"/>
        <pc:sldMkLst>
          <pc:docMk/>
          <pc:sldMk cId="2125895395" sldId="604"/>
        </pc:sldMkLst>
        <pc:spChg chg="del">
          <ac:chgData name="omri.allouche@outlook.com" userId="33e2ede9fcb0026d" providerId="LiveId" clId="{62B98DD3-DBD0-4D02-8A7A-C8ADA33347EC}" dt="2019-10-21T18:40:11.607" v="1336"/>
          <ac:spMkLst>
            <pc:docMk/>
            <pc:sldMk cId="2125895395" sldId="604"/>
            <ac:spMk id="2" creationId="{00000000-0000-0000-0000-000000000000}"/>
          </ac:spMkLst>
        </pc:spChg>
        <pc:spChg chg="del">
          <ac:chgData name="omri.allouche@outlook.com" userId="33e2ede9fcb0026d" providerId="LiveId" clId="{62B98DD3-DBD0-4D02-8A7A-C8ADA33347EC}" dt="2019-10-21T18:40:11.607" v="1336"/>
          <ac:spMkLst>
            <pc:docMk/>
            <pc:sldMk cId="2125895395" sldId="604"/>
            <ac:spMk id="3" creationId="{00000000-0000-0000-0000-000000000000}"/>
          </ac:spMkLst>
        </pc:spChg>
      </pc:sldChg>
      <pc:sldChg chg="delSp add modTransition">
        <pc:chgData name="omri.allouche@outlook.com" userId="33e2ede9fcb0026d" providerId="LiveId" clId="{62B98DD3-DBD0-4D02-8A7A-C8ADA33347EC}" dt="2019-10-21T21:34:36.390" v="3262"/>
        <pc:sldMkLst>
          <pc:docMk/>
          <pc:sldMk cId="1847337659" sldId="605"/>
        </pc:sldMkLst>
        <pc:spChg chg="del">
          <ac:chgData name="omri.allouche@outlook.com" userId="33e2ede9fcb0026d" providerId="LiveId" clId="{62B98DD3-DBD0-4D02-8A7A-C8ADA33347EC}" dt="2019-10-21T18:40:11.607" v="1336"/>
          <ac:spMkLst>
            <pc:docMk/>
            <pc:sldMk cId="1847337659" sldId="605"/>
            <ac:spMk id="2" creationId="{00000000-0000-0000-0000-000000000000}"/>
          </ac:spMkLst>
        </pc:spChg>
        <pc:spChg chg="del">
          <ac:chgData name="omri.allouche@outlook.com" userId="33e2ede9fcb0026d" providerId="LiveId" clId="{62B98DD3-DBD0-4D02-8A7A-C8ADA33347EC}" dt="2019-10-21T18:40:11.607" v="1336"/>
          <ac:spMkLst>
            <pc:docMk/>
            <pc:sldMk cId="1847337659" sldId="605"/>
            <ac:spMk id="3" creationId="{00000000-0000-0000-0000-000000000000}"/>
          </ac:spMkLst>
        </pc:spChg>
      </pc:sldChg>
      <pc:sldChg chg="add modTransition">
        <pc:chgData name="omri.allouche@outlook.com" userId="33e2ede9fcb0026d" providerId="LiveId" clId="{62B98DD3-DBD0-4D02-8A7A-C8ADA33347EC}" dt="2019-10-21T21:34:36.390" v="3262"/>
        <pc:sldMkLst>
          <pc:docMk/>
          <pc:sldMk cId="1357217783" sldId="606"/>
        </pc:sldMkLst>
      </pc:sldChg>
      <pc:sldChg chg="add modTransition">
        <pc:chgData name="omri.allouche@outlook.com" userId="33e2ede9fcb0026d" providerId="LiveId" clId="{62B98DD3-DBD0-4D02-8A7A-C8ADA33347EC}" dt="2019-10-21T21:34:36.390" v="3262"/>
        <pc:sldMkLst>
          <pc:docMk/>
          <pc:sldMk cId="133180029" sldId="607"/>
        </pc:sldMkLst>
      </pc:sldChg>
      <pc:sldChg chg="modSp add del">
        <pc:chgData name="omri.allouche@outlook.com" userId="33e2ede9fcb0026d" providerId="LiveId" clId="{62B98DD3-DBD0-4D02-8A7A-C8ADA33347EC}" dt="2019-10-21T18:41:00.166" v="1338" actId="2696"/>
        <pc:sldMkLst>
          <pc:docMk/>
          <pc:sldMk cId="5275058" sldId="608"/>
        </pc:sldMkLst>
        <pc:spChg chg="mod">
          <ac:chgData name="omri.allouche@outlook.com" userId="33e2ede9fcb0026d" providerId="LiveId" clId="{62B98DD3-DBD0-4D02-8A7A-C8ADA33347EC}" dt="2019-10-21T18:40:01.608" v="1328" actId="27636"/>
          <ac:spMkLst>
            <pc:docMk/>
            <pc:sldMk cId="5275058" sldId="608"/>
            <ac:spMk id="3" creationId="{00000000-0000-0000-0000-000000000000}"/>
          </ac:spMkLst>
        </pc:spChg>
      </pc:sldChg>
      <pc:sldChg chg="modSp add del ord modTransition">
        <pc:chgData name="omri.allouche@outlook.com" userId="33e2ede9fcb0026d" providerId="LiveId" clId="{62B98DD3-DBD0-4D02-8A7A-C8ADA33347EC}" dt="2019-10-21T21:38:18.504" v="3282" actId="2696"/>
        <pc:sldMkLst>
          <pc:docMk/>
          <pc:sldMk cId="3661944467" sldId="609"/>
        </pc:sldMkLst>
        <pc:picChg chg="mod">
          <ac:chgData name="omri.allouche@outlook.com" userId="33e2ede9fcb0026d" providerId="LiveId" clId="{62B98DD3-DBD0-4D02-8A7A-C8ADA33347EC}" dt="2019-10-21T21:37:45.004" v="3279" actId="14100"/>
          <ac:picMkLst>
            <pc:docMk/>
            <pc:sldMk cId="3661944467" sldId="609"/>
            <ac:picMk id="1028" creationId="{00000000-0000-0000-0000-000000000000}"/>
          </ac:picMkLst>
        </pc:picChg>
      </pc:sldChg>
      <pc:sldChg chg="addSp modSp add modTransition">
        <pc:chgData name="omri.allouche@outlook.com" userId="33e2ede9fcb0026d" providerId="LiveId" clId="{62B98DD3-DBD0-4D02-8A7A-C8ADA33347EC}" dt="2019-10-21T21:34:36.390" v="3262"/>
        <pc:sldMkLst>
          <pc:docMk/>
          <pc:sldMk cId="273313876" sldId="610"/>
        </pc:sldMkLst>
        <pc:spChg chg="mod">
          <ac:chgData name="omri.allouche@outlook.com" userId="33e2ede9fcb0026d" providerId="LiveId" clId="{62B98DD3-DBD0-4D02-8A7A-C8ADA33347EC}" dt="2019-10-21T19:30:58.726" v="2060" actId="6549"/>
          <ac:spMkLst>
            <pc:docMk/>
            <pc:sldMk cId="273313876" sldId="610"/>
            <ac:spMk id="2" creationId="{00000000-0000-0000-0000-000000000000}"/>
          </ac:spMkLst>
        </pc:spChg>
        <pc:spChg chg="mod">
          <ac:chgData name="omri.allouche@outlook.com" userId="33e2ede9fcb0026d" providerId="LiveId" clId="{62B98DD3-DBD0-4D02-8A7A-C8ADA33347EC}" dt="2019-10-21T19:31:04.894" v="2066" actId="27636"/>
          <ac:spMkLst>
            <pc:docMk/>
            <pc:sldMk cId="273313876" sldId="610"/>
            <ac:spMk id="3" creationId="{00000000-0000-0000-0000-000000000000}"/>
          </ac:spMkLst>
        </pc:spChg>
        <pc:picChg chg="add mod">
          <ac:chgData name="omri.allouche@outlook.com" userId="33e2ede9fcb0026d" providerId="LiveId" clId="{62B98DD3-DBD0-4D02-8A7A-C8ADA33347EC}" dt="2019-10-21T19:30:19.190" v="2042" actId="1076"/>
          <ac:picMkLst>
            <pc:docMk/>
            <pc:sldMk cId="273313876" sldId="610"/>
            <ac:picMk id="5122" creationId="{7759F924-B3EF-4D3E-9CEA-67DF42C4741C}"/>
          </ac:picMkLst>
        </pc:picChg>
        <pc:picChg chg="add mod">
          <ac:chgData name="omri.allouche@outlook.com" userId="33e2ede9fcb0026d" providerId="LiveId" clId="{62B98DD3-DBD0-4D02-8A7A-C8ADA33347EC}" dt="2019-10-21T19:30:40.345" v="2047" actId="14100"/>
          <ac:picMkLst>
            <pc:docMk/>
            <pc:sldMk cId="273313876" sldId="610"/>
            <ac:picMk id="5124" creationId="{A26C2950-3A6B-4217-912D-A6A031D25E5F}"/>
          </ac:picMkLst>
        </pc:picChg>
      </pc:sldChg>
      <pc:sldChg chg="modSp add modTransition">
        <pc:chgData name="omri.allouche@outlook.com" userId="33e2ede9fcb0026d" providerId="LiveId" clId="{62B98DD3-DBD0-4D02-8A7A-C8ADA33347EC}" dt="2019-10-21T21:40:07.360" v="3305"/>
        <pc:sldMkLst>
          <pc:docMk/>
          <pc:sldMk cId="1621002039" sldId="611"/>
        </pc:sldMkLst>
        <pc:spChg chg="mod">
          <ac:chgData name="omri.allouche@outlook.com" userId="33e2ede9fcb0026d" providerId="LiveId" clId="{62B98DD3-DBD0-4D02-8A7A-C8ADA33347EC}" dt="2019-10-21T19:35:49.412" v="2192" actId="20577"/>
          <ac:spMkLst>
            <pc:docMk/>
            <pc:sldMk cId="1621002039" sldId="611"/>
            <ac:spMk id="2" creationId="{00000000-0000-0000-0000-000000000000}"/>
          </ac:spMkLst>
        </pc:spChg>
        <pc:spChg chg="mod">
          <ac:chgData name="omri.allouche@outlook.com" userId="33e2ede9fcb0026d" providerId="LiveId" clId="{62B98DD3-DBD0-4D02-8A7A-C8ADA33347EC}" dt="2019-10-21T21:40:07.360" v="3305"/>
          <ac:spMkLst>
            <pc:docMk/>
            <pc:sldMk cId="1621002039" sldId="611"/>
            <ac:spMk id="3" creationId="{00000000-0000-0000-0000-000000000000}"/>
          </ac:spMkLst>
        </pc:spChg>
      </pc:sldChg>
      <pc:sldChg chg="modSp add modTransition">
        <pc:chgData name="omri.allouche@outlook.com" userId="33e2ede9fcb0026d" providerId="LiveId" clId="{62B98DD3-DBD0-4D02-8A7A-C8ADA33347EC}" dt="2019-10-21T21:34:36.390" v="3262"/>
        <pc:sldMkLst>
          <pc:docMk/>
          <pc:sldMk cId="2595243465" sldId="612"/>
        </pc:sldMkLst>
        <pc:spChg chg="mod">
          <ac:chgData name="omri.allouche@outlook.com" userId="33e2ede9fcb0026d" providerId="LiveId" clId="{62B98DD3-DBD0-4D02-8A7A-C8ADA33347EC}" dt="2019-10-21T19:36:21.947" v="2193" actId="14100"/>
          <ac:spMkLst>
            <pc:docMk/>
            <pc:sldMk cId="2595243465" sldId="612"/>
            <ac:spMk id="3" creationId="{00000000-0000-0000-0000-000000000000}"/>
          </ac:spMkLst>
        </pc:spChg>
      </pc:sldChg>
      <pc:sldChg chg="modSp add modTransition">
        <pc:chgData name="omri.allouche@outlook.com" userId="33e2ede9fcb0026d" providerId="LiveId" clId="{62B98DD3-DBD0-4D02-8A7A-C8ADA33347EC}" dt="2019-10-21T21:34:36.390" v="3262"/>
        <pc:sldMkLst>
          <pc:docMk/>
          <pc:sldMk cId="3533340631" sldId="613"/>
        </pc:sldMkLst>
        <pc:spChg chg="mod">
          <ac:chgData name="omri.allouche@outlook.com" userId="33e2ede9fcb0026d" providerId="LiveId" clId="{62B98DD3-DBD0-4D02-8A7A-C8ADA33347EC}" dt="2019-10-21T19:38:04.719" v="2233" actId="14100"/>
          <ac:spMkLst>
            <pc:docMk/>
            <pc:sldMk cId="3533340631" sldId="613"/>
            <ac:spMk id="2" creationId="{00000000-0000-0000-0000-000000000000}"/>
          </ac:spMkLst>
        </pc:spChg>
        <pc:spChg chg="mod">
          <ac:chgData name="omri.allouche@outlook.com" userId="33e2ede9fcb0026d" providerId="LiveId" clId="{62B98DD3-DBD0-4D02-8A7A-C8ADA33347EC}" dt="2019-10-21T19:38:37.014" v="2254" actId="20577"/>
          <ac:spMkLst>
            <pc:docMk/>
            <pc:sldMk cId="3533340631" sldId="613"/>
            <ac:spMk id="3" creationId="{00000000-0000-0000-0000-000000000000}"/>
          </ac:spMkLst>
        </pc:spChg>
      </pc:sldChg>
      <pc:sldChg chg="modSp add modTransition">
        <pc:chgData name="omri.allouche@outlook.com" userId="33e2ede9fcb0026d" providerId="LiveId" clId="{62B98DD3-DBD0-4D02-8A7A-C8ADA33347EC}" dt="2019-10-21T21:40:42.132" v="3312" actId="113"/>
        <pc:sldMkLst>
          <pc:docMk/>
          <pc:sldMk cId="949372406" sldId="614"/>
        </pc:sldMkLst>
        <pc:spChg chg="mod">
          <ac:chgData name="omri.allouche@outlook.com" userId="33e2ede9fcb0026d" providerId="LiveId" clId="{62B98DD3-DBD0-4D02-8A7A-C8ADA33347EC}" dt="2019-10-21T21:40:42.132" v="3312" actId="113"/>
          <ac:spMkLst>
            <pc:docMk/>
            <pc:sldMk cId="949372406" sldId="614"/>
            <ac:spMk id="3" creationId="{94BF5401-BD6E-4F2A-9DC8-D0201B2E331E}"/>
          </ac:spMkLst>
        </pc:spChg>
        <pc:picChg chg="mod">
          <ac:chgData name="omri.allouche@outlook.com" userId="33e2ede9fcb0026d" providerId="LiveId" clId="{62B98DD3-DBD0-4D02-8A7A-C8ADA33347EC}" dt="2019-10-21T19:43:24.513" v="2259" actId="14100"/>
          <ac:picMkLst>
            <pc:docMk/>
            <pc:sldMk cId="949372406" sldId="614"/>
            <ac:picMk id="8" creationId="{650DAA8F-69C6-4F78-BB0E-7F65689217FC}"/>
          </ac:picMkLst>
        </pc:picChg>
        <pc:picChg chg="mod">
          <ac:chgData name="omri.allouche@outlook.com" userId="33e2ede9fcb0026d" providerId="LiveId" clId="{62B98DD3-DBD0-4D02-8A7A-C8ADA33347EC}" dt="2019-10-21T19:43:16.788" v="2258" actId="1076"/>
          <ac:picMkLst>
            <pc:docMk/>
            <pc:sldMk cId="949372406" sldId="614"/>
            <ac:picMk id="9" creationId="{84BB6462-AAFE-4C8C-B72C-6FE1F151FC9D}"/>
          </ac:picMkLst>
        </pc:picChg>
      </pc:sldChg>
      <pc:sldChg chg="add modTransition">
        <pc:chgData name="omri.allouche@outlook.com" userId="33e2ede9fcb0026d" providerId="LiveId" clId="{62B98DD3-DBD0-4D02-8A7A-C8ADA33347EC}" dt="2019-10-21T21:34:36.390" v="3262"/>
        <pc:sldMkLst>
          <pc:docMk/>
          <pc:sldMk cId="1936312111" sldId="615"/>
        </pc:sldMkLst>
      </pc:sldChg>
      <pc:sldChg chg="add modTransition">
        <pc:chgData name="omri.allouche@outlook.com" userId="33e2ede9fcb0026d" providerId="LiveId" clId="{62B98DD3-DBD0-4D02-8A7A-C8ADA33347EC}" dt="2019-10-21T21:34:36.390" v="3262"/>
        <pc:sldMkLst>
          <pc:docMk/>
          <pc:sldMk cId="41330393" sldId="616"/>
        </pc:sldMkLst>
      </pc:sldChg>
      <pc:sldChg chg="add del">
        <pc:chgData name="omri.allouche@outlook.com" userId="33e2ede9fcb0026d" providerId="LiveId" clId="{62B98DD3-DBD0-4D02-8A7A-C8ADA33347EC}" dt="2019-10-21T18:47:18.934" v="1422" actId="2696"/>
        <pc:sldMkLst>
          <pc:docMk/>
          <pc:sldMk cId="2312841298" sldId="617"/>
        </pc:sldMkLst>
      </pc:sldChg>
      <pc:sldChg chg="add del">
        <pc:chgData name="omri.allouche@outlook.com" userId="33e2ede9fcb0026d" providerId="LiveId" clId="{62B98DD3-DBD0-4D02-8A7A-C8ADA33347EC}" dt="2019-10-21T18:47:26.589" v="1426" actId="2696"/>
        <pc:sldMkLst>
          <pc:docMk/>
          <pc:sldMk cId="4160650291" sldId="618"/>
        </pc:sldMkLst>
      </pc:sldChg>
      <pc:sldChg chg="add del">
        <pc:chgData name="omri.allouche@outlook.com" userId="33e2ede9fcb0026d" providerId="LiveId" clId="{62B98DD3-DBD0-4D02-8A7A-C8ADA33347EC}" dt="2019-10-21T18:47:27.878" v="1428" actId="2696"/>
        <pc:sldMkLst>
          <pc:docMk/>
          <pc:sldMk cId="2336718687" sldId="619"/>
        </pc:sldMkLst>
      </pc:sldChg>
      <pc:sldChg chg="add del">
        <pc:chgData name="omri.allouche@outlook.com" userId="33e2ede9fcb0026d" providerId="LiveId" clId="{62B98DD3-DBD0-4D02-8A7A-C8ADA33347EC}" dt="2019-10-21T18:47:28.610" v="1429" actId="2696"/>
        <pc:sldMkLst>
          <pc:docMk/>
          <pc:sldMk cId="1367361126" sldId="620"/>
        </pc:sldMkLst>
      </pc:sldChg>
      <pc:sldChg chg="add del">
        <pc:chgData name="omri.allouche@outlook.com" userId="33e2ede9fcb0026d" providerId="LiveId" clId="{62B98DD3-DBD0-4D02-8A7A-C8ADA33347EC}" dt="2019-10-21T18:47:29.109" v="1430" actId="2696"/>
        <pc:sldMkLst>
          <pc:docMk/>
          <pc:sldMk cId="1888046021" sldId="621"/>
        </pc:sldMkLst>
      </pc:sldChg>
      <pc:sldChg chg="add del">
        <pc:chgData name="omri.allouche@outlook.com" userId="33e2ede9fcb0026d" providerId="LiveId" clId="{62B98DD3-DBD0-4D02-8A7A-C8ADA33347EC}" dt="2019-10-21T18:47:32.733" v="1435" actId="2696"/>
        <pc:sldMkLst>
          <pc:docMk/>
          <pc:sldMk cId="2878718697" sldId="622"/>
        </pc:sldMkLst>
      </pc:sldChg>
      <pc:sldChg chg="add del">
        <pc:chgData name="omri.allouche@outlook.com" userId="33e2ede9fcb0026d" providerId="LiveId" clId="{62B98DD3-DBD0-4D02-8A7A-C8ADA33347EC}" dt="2019-10-21T18:47:34.218" v="1437" actId="2696"/>
        <pc:sldMkLst>
          <pc:docMk/>
          <pc:sldMk cId="1429084341" sldId="623"/>
        </pc:sldMkLst>
      </pc:sldChg>
      <pc:sldChg chg="add del">
        <pc:chgData name="omri.allouche@outlook.com" userId="33e2ede9fcb0026d" providerId="LiveId" clId="{62B98DD3-DBD0-4D02-8A7A-C8ADA33347EC}" dt="2019-10-21T18:48:51.010" v="1450" actId="2696"/>
        <pc:sldMkLst>
          <pc:docMk/>
          <pc:sldMk cId="1020503218" sldId="624"/>
        </pc:sldMkLst>
      </pc:sldChg>
      <pc:sldChg chg="add del">
        <pc:chgData name="omri.allouche@outlook.com" userId="33e2ede9fcb0026d" providerId="LiveId" clId="{62B98DD3-DBD0-4D02-8A7A-C8ADA33347EC}" dt="2019-10-21T18:49:38.134" v="1456" actId="2696"/>
        <pc:sldMkLst>
          <pc:docMk/>
          <pc:sldMk cId="2561734792" sldId="625"/>
        </pc:sldMkLst>
      </pc:sldChg>
      <pc:sldChg chg="modSp add modTransition">
        <pc:chgData name="omri.allouche@outlook.com" userId="33e2ede9fcb0026d" providerId="LiveId" clId="{62B98DD3-DBD0-4D02-8A7A-C8ADA33347EC}" dt="2019-10-21T21:53:58.145" v="3412" actId="20577"/>
        <pc:sldMkLst>
          <pc:docMk/>
          <pc:sldMk cId="985432059" sldId="626"/>
        </pc:sldMkLst>
        <pc:spChg chg="mod">
          <ac:chgData name="omri.allouche@outlook.com" userId="33e2ede9fcb0026d" providerId="LiveId" clId="{62B98DD3-DBD0-4D02-8A7A-C8ADA33347EC}" dt="2019-10-21T18:54:21.735" v="1572" actId="20577"/>
          <ac:spMkLst>
            <pc:docMk/>
            <pc:sldMk cId="985432059" sldId="626"/>
            <ac:spMk id="2" creationId="{D7A5E6CC-2A1B-4C76-8C28-F22C7373BE4E}"/>
          </ac:spMkLst>
        </pc:spChg>
        <pc:spChg chg="mod">
          <ac:chgData name="omri.allouche@outlook.com" userId="33e2ede9fcb0026d" providerId="LiveId" clId="{62B98DD3-DBD0-4D02-8A7A-C8ADA33347EC}" dt="2019-10-21T21:53:58.145" v="3412" actId="20577"/>
          <ac:spMkLst>
            <pc:docMk/>
            <pc:sldMk cId="985432059" sldId="626"/>
            <ac:spMk id="3" creationId="{99739897-296C-44EE-B6A8-3B3A177F3CCE}"/>
          </ac:spMkLst>
        </pc:spChg>
      </pc:sldChg>
      <pc:sldChg chg="add">
        <pc:chgData name="omri.allouche@outlook.com" userId="33e2ede9fcb0026d" providerId="LiveId" clId="{62B98DD3-DBD0-4D02-8A7A-C8ADA33347EC}" dt="2019-10-21T21:56:09.639" v="3416"/>
        <pc:sldMkLst>
          <pc:docMk/>
          <pc:sldMk cId="925184065" sldId="627"/>
        </pc:sldMkLst>
      </pc:sldChg>
      <pc:sldChg chg="addSp delSp modSp add del ord modTransition">
        <pc:chgData name="omri.allouche@outlook.com" userId="33e2ede9fcb0026d" providerId="LiveId" clId="{62B98DD3-DBD0-4D02-8A7A-C8ADA33347EC}" dt="2019-10-21T21:56:06.796" v="3415" actId="2696"/>
        <pc:sldMkLst>
          <pc:docMk/>
          <pc:sldMk cId="3753093315" sldId="627"/>
        </pc:sldMkLst>
        <pc:spChg chg="del">
          <ac:chgData name="omri.allouche@outlook.com" userId="33e2ede9fcb0026d" providerId="LiveId" clId="{62B98DD3-DBD0-4D02-8A7A-C8ADA33347EC}" dt="2019-10-21T19:49:54.156" v="2279"/>
          <ac:spMkLst>
            <pc:docMk/>
            <pc:sldMk cId="3753093315" sldId="627"/>
            <ac:spMk id="2" creationId="{733DAEDF-C845-4473-91FF-E5F8F36B4AA1}"/>
          </ac:spMkLst>
        </pc:spChg>
        <pc:spChg chg="del">
          <ac:chgData name="omri.allouche@outlook.com" userId="33e2ede9fcb0026d" providerId="LiveId" clId="{62B98DD3-DBD0-4D02-8A7A-C8ADA33347EC}" dt="2019-10-21T19:49:54.156" v="2279"/>
          <ac:spMkLst>
            <pc:docMk/>
            <pc:sldMk cId="3753093315" sldId="627"/>
            <ac:spMk id="3" creationId="{E4402F49-1A07-4425-A6F3-C6B61B7FB9E5}"/>
          </ac:spMkLst>
        </pc:spChg>
        <pc:spChg chg="add mod">
          <ac:chgData name="omri.allouche@outlook.com" userId="33e2ede9fcb0026d" providerId="LiveId" clId="{62B98DD3-DBD0-4D02-8A7A-C8ADA33347EC}" dt="2019-10-21T21:47:43.389" v="3360" actId="20577"/>
          <ac:spMkLst>
            <pc:docMk/>
            <pc:sldMk cId="3753093315" sldId="627"/>
            <ac:spMk id="4" creationId="{6DBB0E1C-B086-4658-8E20-C5A7EADCBC75}"/>
          </ac:spMkLst>
        </pc:spChg>
        <pc:spChg chg="add mod">
          <ac:chgData name="omri.allouche@outlook.com" userId="33e2ede9fcb0026d" providerId="LiveId" clId="{62B98DD3-DBD0-4D02-8A7A-C8ADA33347EC}" dt="2019-10-21T19:49:54.156" v="2279"/>
          <ac:spMkLst>
            <pc:docMk/>
            <pc:sldMk cId="3753093315" sldId="627"/>
            <ac:spMk id="5" creationId="{7854E28B-0043-4613-86F9-582FD6CD580F}"/>
          </ac:spMkLst>
        </pc:spChg>
      </pc:sldChg>
      <pc:sldChg chg="add del">
        <pc:chgData name="omri.allouche@outlook.com" userId="33e2ede9fcb0026d" providerId="LiveId" clId="{62B98DD3-DBD0-4D02-8A7A-C8ADA33347EC}" dt="2019-10-21T19:50:06.868" v="2299" actId="2696"/>
        <pc:sldMkLst>
          <pc:docMk/>
          <pc:sldMk cId="771547483" sldId="628"/>
        </pc:sldMkLst>
      </pc:sldChg>
      <pc:sldChg chg="addSp delSp modSp add modTransition">
        <pc:chgData name="omri.allouche@outlook.com" userId="33e2ede9fcb0026d" providerId="LiveId" clId="{62B98DD3-DBD0-4D02-8A7A-C8ADA33347EC}" dt="2019-10-21T21:34:36.390" v="3262"/>
        <pc:sldMkLst>
          <pc:docMk/>
          <pc:sldMk cId="1177602953" sldId="629"/>
        </pc:sldMkLst>
        <pc:spChg chg="mod">
          <ac:chgData name="omri.allouche@outlook.com" userId="33e2ede9fcb0026d" providerId="LiveId" clId="{62B98DD3-DBD0-4D02-8A7A-C8ADA33347EC}" dt="2019-10-21T19:17:29.911" v="2016" actId="20577"/>
          <ac:spMkLst>
            <pc:docMk/>
            <pc:sldMk cId="1177602953" sldId="629"/>
            <ac:spMk id="2" creationId="{B61A0F78-D589-44F3-B48F-A0F5A2D973FB}"/>
          </ac:spMkLst>
        </pc:spChg>
        <pc:spChg chg="del">
          <ac:chgData name="omri.allouche@outlook.com" userId="33e2ede9fcb0026d" providerId="LiveId" clId="{62B98DD3-DBD0-4D02-8A7A-C8ADA33347EC}" dt="2019-10-21T19:17:35.154" v="2017"/>
          <ac:spMkLst>
            <pc:docMk/>
            <pc:sldMk cId="1177602953" sldId="629"/>
            <ac:spMk id="3" creationId="{BB930BCD-AFF1-4124-B79E-F3B859B674AC}"/>
          </ac:spMkLst>
        </pc:spChg>
        <pc:spChg chg="add mod">
          <ac:chgData name="omri.allouche@outlook.com" userId="33e2ede9fcb0026d" providerId="LiveId" clId="{62B98DD3-DBD0-4D02-8A7A-C8ADA33347EC}" dt="2019-10-21T19:17:35.154" v="2017"/>
          <ac:spMkLst>
            <pc:docMk/>
            <pc:sldMk cId="1177602953" sldId="629"/>
            <ac:spMk id="4" creationId="{46D4B5CE-51B4-44BF-8B5A-694493A876E1}"/>
          </ac:spMkLst>
        </pc:spChg>
      </pc:sldChg>
      <pc:sldChg chg="add del modTransition">
        <pc:chgData name="omri.allouche@outlook.com" userId="33e2ede9fcb0026d" providerId="LiveId" clId="{62B98DD3-DBD0-4D02-8A7A-C8ADA33347EC}" dt="2019-10-21T21:38:18.517" v="3283" actId="2696"/>
        <pc:sldMkLst>
          <pc:docMk/>
          <pc:sldMk cId="1551391177" sldId="630"/>
        </pc:sldMkLst>
      </pc:sldChg>
      <pc:sldChg chg="modSp add del">
        <pc:chgData name="omri.allouche@outlook.com" userId="33e2ede9fcb0026d" providerId="LiveId" clId="{62B98DD3-DBD0-4D02-8A7A-C8ADA33347EC}" dt="2019-10-21T19:25:18.475" v="2035" actId="2696"/>
        <pc:sldMkLst>
          <pc:docMk/>
          <pc:sldMk cId="1906965651" sldId="630"/>
        </pc:sldMkLst>
        <pc:spChg chg="mod">
          <ac:chgData name="omri.allouche@outlook.com" userId="33e2ede9fcb0026d" providerId="LiveId" clId="{62B98DD3-DBD0-4D02-8A7A-C8ADA33347EC}" dt="2019-10-21T19:22:43.583" v="2034" actId="15"/>
          <ac:spMkLst>
            <pc:docMk/>
            <pc:sldMk cId="1906965651" sldId="630"/>
            <ac:spMk id="3" creationId="{2613169B-AB45-4B51-9011-9E7BE552FCC2}"/>
          </ac:spMkLst>
        </pc:spChg>
      </pc:sldChg>
      <pc:sldChg chg="add modTransition">
        <pc:chgData name="omri.allouche@outlook.com" userId="33e2ede9fcb0026d" providerId="LiveId" clId="{62B98DD3-DBD0-4D02-8A7A-C8ADA33347EC}" dt="2019-10-21T21:55:48.364" v="3413"/>
        <pc:sldMkLst>
          <pc:docMk/>
          <pc:sldMk cId="508705786" sldId="631"/>
        </pc:sldMkLst>
      </pc:sldChg>
      <pc:sldChg chg="delSp modSp add modTransition">
        <pc:chgData name="omri.allouche@outlook.com" userId="33e2ede9fcb0026d" providerId="LiveId" clId="{62B98DD3-DBD0-4D02-8A7A-C8ADA33347EC}" dt="2019-10-21T21:34:36.390" v="3262"/>
        <pc:sldMkLst>
          <pc:docMk/>
          <pc:sldMk cId="4207769752" sldId="632"/>
        </pc:sldMkLst>
        <pc:spChg chg="mod">
          <ac:chgData name="omri.allouche@outlook.com" userId="33e2ede9fcb0026d" providerId="LiveId" clId="{62B98DD3-DBD0-4D02-8A7A-C8ADA33347EC}" dt="2019-10-21T19:22:08.386" v="2031" actId="14100"/>
          <ac:spMkLst>
            <pc:docMk/>
            <pc:sldMk cId="4207769752" sldId="632"/>
            <ac:spMk id="3" creationId="{BB690901-3A04-428F-875D-D4471D127F40}"/>
          </ac:spMkLst>
        </pc:spChg>
        <pc:spChg chg="del">
          <ac:chgData name="omri.allouche@outlook.com" userId="33e2ede9fcb0026d" providerId="LiveId" clId="{62B98DD3-DBD0-4D02-8A7A-C8ADA33347EC}" dt="2019-10-21T19:22:02.907" v="2029"/>
          <ac:spMkLst>
            <pc:docMk/>
            <pc:sldMk cId="4207769752" sldId="632"/>
            <ac:spMk id="4" creationId="{8310EF5F-9364-4775-B3C1-C0605C233A2C}"/>
          </ac:spMkLst>
        </pc:spChg>
      </pc:sldChg>
      <pc:sldChg chg="modSp add modTransition">
        <pc:chgData name="omri.allouche@outlook.com" userId="33e2ede9fcb0026d" providerId="LiveId" clId="{62B98DD3-DBD0-4D02-8A7A-C8ADA33347EC}" dt="2019-10-21T21:34:36.390" v="3262"/>
        <pc:sldMkLst>
          <pc:docMk/>
          <pc:sldMk cId="3561622708" sldId="633"/>
        </pc:sldMkLst>
        <pc:spChg chg="mod">
          <ac:chgData name="omri.allouche@outlook.com" userId="33e2ede9fcb0026d" providerId="LiveId" clId="{62B98DD3-DBD0-4D02-8A7A-C8ADA33347EC}" dt="2019-10-21T19:21:48.723" v="2028" actId="27636"/>
          <ac:spMkLst>
            <pc:docMk/>
            <pc:sldMk cId="3561622708" sldId="633"/>
            <ac:spMk id="3" creationId="{40D03492-7ED5-47DB-AC43-0B5E28916EA4}"/>
          </ac:spMkLst>
        </pc:spChg>
      </pc:sldChg>
      <pc:sldChg chg="modSp add modTransition">
        <pc:chgData name="omri.allouche@outlook.com" userId="33e2ede9fcb0026d" providerId="LiveId" clId="{62B98DD3-DBD0-4D02-8A7A-C8ADA33347EC}" dt="2019-10-21T21:34:36.390" v="3262"/>
        <pc:sldMkLst>
          <pc:docMk/>
          <pc:sldMk cId="123062358" sldId="634"/>
        </pc:sldMkLst>
        <pc:spChg chg="mod">
          <ac:chgData name="omri.allouche@outlook.com" userId="33e2ede9fcb0026d" providerId="LiveId" clId="{62B98DD3-DBD0-4D02-8A7A-C8ADA33347EC}" dt="2019-10-21T19:01:19.007" v="1585" actId="27636"/>
          <ac:spMkLst>
            <pc:docMk/>
            <pc:sldMk cId="123062358" sldId="634"/>
            <ac:spMk id="3" creationId="{4CB5680E-0A92-4E62-A048-7E167EEDA98B}"/>
          </ac:spMkLst>
        </pc:spChg>
      </pc:sldChg>
      <pc:sldChg chg="modSp add modTransition">
        <pc:chgData name="omri.allouche@outlook.com" userId="33e2ede9fcb0026d" providerId="LiveId" clId="{62B98DD3-DBD0-4D02-8A7A-C8ADA33347EC}" dt="2019-10-21T21:34:36.390" v="3262"/>
        <pc:sldMkLst>
          <pc:docMk/>
          <pc:sldMk cId="264145516" sldId="635"/>
        </pc:sldMkLst>
        <pc:picChg chg="mod">
          <ac:chgData name="omri.allouche@outlook.com" userId="33e2ede9fcb0026d" providerId="LiveId" clId="{62B98DD3-DBD0-4D02-8A7A-C8ADA33347EC}" dt="2019-10-21T19:04:52.621" v="1604" actId="1076"/>
          <ac:picMkLst>
            <pc:docMk/>
            <pc:sldMk cId="264145516" sldId="635"/>
            <ac:picMk id="5" creationId="{C46AE4FB-E59E-460E-B557-40B57C93A810}"/>
          </ac:picMkLst>
        </pc:picChg>
      </pc:sldChg>
      <pc:sldChg chg="modSp add modTransition">
        <pc:chgData name="omri.allouche@outlook.com" userId="33e2ede9fcb0026d" providerId="LiveId" clId="{62B98DD3-DBD0-4D02-8A7A-C8ADA33347EC}" dt="2019-10-21T21:34:36.390" v="3262"/>
        <pc:sldMkLst>
          <pc:docMk/>
          <pc:sldMk cId="565260074" sldId="636"/>
        </pc:sldMkLst>
        <pc:picChg chg="mod">
          <ac:chgData name="omri.allouche@outlook.com" userId="33e2ede9fcb0026d" providerId="LiveId" clId="{62B98DD3-DBD0-4D02-8A7A-C8ADA33347EC}" dt="2019-10-21T19:05:03.622" v="1606" actId="1076"/>
          <ac:picMkLst>
            <pc:docMk/>
            <pc:sldMk cId="565260074" sldId="636"/>
            <ac:picMk id="5" creationId="{08FACF9D-B9E8-4269-82DF-8CA0E96D71D8}"/>
          </ac:picMkLst>
        </pc:picChg>
      </pc:sldChg>
      <pc:sldChg chg="modSp add modTransition">
        <pc:chgData name="omri.allouche@outlook.com" userId="33e2ede9fcb0026d" providerId="LiveId" clId="{62B98DD3-DBD0-4D02-8A7A-C8ADA33347EC}" dt="2019-10-21T21:34:36.390" v="3262"/>
        <pc:sldMkLst>
          <pc:docMk/>
          <pc:sldMk cId="602302051" sldId="637"/>
        </pc:sldMkLst>
        <pc:spChg chg="mod">
          <ac:chgData name="omri.allouche@outlook.com" userId="33e2ede9fcb0026d" providerId="LiveId" clId="{62B98DD3-DBD0-4D02-8A7A-C8ADA33347EC}" dt="2019-10-21T19:05:21.360" v="1608" actId="27636"/>
          <ac:spMkLst>
            <pc:docMk/>
            <pc:sldMk cId="602302051" sldId="637"/>
            <ac:spMk id="3" creationId="{0DCD792B-1D45-4D3A-A662-4568D0457E4E}"/>
          </ac:spMkLst>
        </pc:spChg>
        <pc:grpChg chg="mod">
          <ac:chgData name="omri.allouche@outlook.com" userId="33e2ede9fcb0026d" providerId="LiveId" clId="{62B98DD3-DBD0-4D02-8A7A-C8ADA33347EC}" dt="2019-10-21T19:05:42.483" v="1614" actId="1076"/>
          <ac:grpSpMkLst>
            <pc:docMk/>
            <pc:sldMk cId="602302051" sldId="637"/>
            <ac:grpSpMk id="6" creationId="{C75A7572-629C-4BC5-BF2F-47C2A5A891B9}"/>
          </ac:grpSpMkLst>
        </pc:grpChg>
      </pc:sldChg>
      <pc:sldChg chg="modSp add modTransition">
        <pc:chgData name="omri.allouche@outlook.com" userId="33e2ede9fcb0026d" providerId="LiveId" clId="{62B98DD3-DBD0-4D02-8A7A-C8ADA33347EC}" dt="2019-10-21T21:34:36.390" v="3262"/>
        <pc:sldMkLst>
          <pc:docMk/>
          <pc:sldMk cId="243296841" sldId="638"/>
        </pc:sldMkLst>
        <pc:spChg chg="mod">
          <ac:chgData name="omri.allouche@outlook.com" userId="33e2ede9fcb0026d" providerId="LiveId" clId="{62B98DD3-DBD0-4D02-8A7A-C8ADA33347EC}" dt="2019-10-21T19:05:28.558" v="1611" actId="27636"/>
          <ac:spMkLst>
            <pc:docMk/>
            <pc:sldMk cId="243296841" sldId="638"/>
            <ac:spMk id="3" creationId="{2621CFF4-45DA-46C8-AEBF-B01F666B943A}"/>
          </ac:spMkLst>
        </pc:spChg>
      </pc:sldChg>
      <pc:sldChg chg="addSp delSp modSp add modTransition">
        <pc:chgData name="omri.allouche@outlook.com" userId="33e2ede9fcb0026d" providerId="LiveId" clId="{62B98DD3-DBD0-4D02-8A7A-C8ADA33347EC}" dt="2019-10-21T21:34:36.390" v="3262"/>
        <pc:sldMkLst>
          <pc:docMk/>
          <pc:sldMk cId="1708737887" sldId="639"/>
        </pc:sldMkLst>
        <pc:spChg chg="del">
          <ac:chgData name="omri.allouche@outlook.com" userId="33e2ede9fcb0026d" providerId="LiveId" clId="{62B98DD3-DBD0-4D02-8A7A-C8ADA33347EC}" dt="2019-10-21T20:10:55.018" v="2639"/>
          <ac:spMkLst>
            <pc:docMk/>
            <pc:sldMk cId="1708737887" sldId="639"/>
            <ac:spMk id="2" creationId="{863AB40E-745D-4198-8950-647D3B1DB107}"/>
          </ac:spMkLst>
        </pc:spChg>
        <pc:spChg chg="del">
          <ac:chgData name="omri.allouche@outlook.com" userId="33e2ede9fcb0026d" providerId="LiveId" clId="{62B98DD3-DBD0-4D02-8A7A-C8ADA33347EC}" dt="2019-10-21T20:10:55.018" v="2639"/>
          <ac:spMkLst>
            <pc:docMk/>
            <pc:sldMk cId="1708737887" sldId="639"/>
            <ac:spMk id="3" creationId="{A3FB5F2A-23FB-4E01-B20E-921A7557A183}"/>
          </ac:spMkLst>
        </pc:spChg>
        <pc:spChg chg="add mod">
          <ac:chgData name="omri.allouche@outlook.com" userId="33e2ede9fcb0026d" providerId="LiveId" clId="{62B98DD3-DBD0-4D02-8A7A-C8ADA33347EC}" dt="2019-10-21T20:42:07.289" v="2796" actId="27636"/>
          <ac:spMkLst>
            <pc:docMk/>
            <pc:sldMk cId="1708737887" sldId="639"/>
            <ac:spMk id="4" creationId="{E7DB0052-A228-4AD2-AC1E-F700F0582A65}"/>
          </ac:spMkLst>
        </pc:spChg>
        <pc:spChg chg="add mod">
          <ac:chgData name="omri.allouche@outlook.com" userId="33e2ede9fcb0026d" providerId="LiveId" clId="{62B98DD3-DBD0-4D02-8A7A-C8ADA33347EC}" dt="2019-10-21T20:10:55.018" v="2639"/>
          <ac:spMkLst>
            <pc:docMk/>
            <pc:sldMk cId="1708737887" sldId="639"/>
            <ac:spMk id="5" creationId="{11DC14A9-F5ED-4954-8E92-60B5F1C398AB}"/>
          </ac:spMkLst>
        </pc:spChg>
      </pc:sldChg>
      <pc:sldChg chg="add del">
        <pc:chgData name="omri.allouche@outlook.com" userId="33e2ede9fcb0026d" providerId="LiveId" clId="{62B98DD3-DBD0-4D02-8A7A-C8ADA33347EC}" dt="2019-10-21T21:30:51.254" v="3244" actId="2696"/>
        <pc:sldMkLst>
          <pc:docMk/>
          <pc:sldMk cId="4200422561" sldId="640"/>
        </pc:sldMkLst>
      </pc:sldChg>
      <pc:sldChg chg="add del modTransition">
        <pc:chgData name="omri.allouche@outlook.com" userId="33e2ede9fcb0026d" providerId="LiveId" clId="{62B98DD3-DBD0-4D02-8A7A-C8ADA33347EC}" dt="2019-10-21T22:02:55.690" v="3519" actId="2696"/>
        <pc:sldMkLst>
          <pc:docMk/>
          <pc:sldMk cId="1137706645" sldId="641"/>
        </pc:sldMkLst>
      </pc:sldChg>
      <pc:sldChg chg="add modTransition">
        <pc:chgData name="omri.allouche@outlook.com" userId="33e2ede9fcb0026d" providerId="LiveId" clId="{62B98DD3-DBD0-4D02-8A7A-C8ADA33347EC}" dt="2019-10-21T21:34:36.390" v="3262"/>
        <pc:sldMkLst>
          <pc:docMk/>
          <pc:sldMk cId="2480841786" sldId="642"/>
        </pc:sldMkLst>
      </pc:sldChg>
      <pc:sldChg chg="add modTransition">
        <pc:chgData name="omri.allouche@outlook.com" userId="33e2ede9fcb0026d" providerId="LiveId" clId="{62B98DD3-DBD0-4D02-8A7A-C8ADA33347EC}" dt="2019-10-21T21:34:36.390" v="3262"/>
        <pc:sldMkLst>
          <pc:docMk/>
          <pc:sldMk cId="4009939910" sldId="643"/>
        </pc:sldMkLst>
      </pc:sldChg>
      <pc:sldChg chg="add modTransition">
        <pc:chgData name="omri.allouche@outlook.com" userId="33e2ede9fcb0026d" providerId="LiveId" clId="{62B98DD3-DBD0-4D02-8A7A-C8ADA33347EC}" dt="2019-10-21T21:34:36.390" v="3262"/>
        <pc:sldMkLst>
          <pc:docMk/>
          <pc:sldMk cId="1446750983" sldId="644"/>
        </pc:sldMkLst>
      </pc:sldChg>
      <pc:sldChg chg="addSp modSp add modTransition">
        <pc:chgData name="omri.allouche@outlook.com" userId="33e2ede9fcb0026d" providerId="LiveId" clId="{62B98DD3-DBD0-4D02-8A7A-C8ADA33347EC}" dt="2019-10-21T21:34:36.390" v="3262"/>
        <pc:sldMkLst>
          <pc:docMk/>
          <pc:sldMk cId="301195929" sldId="645"/>
        </pc:sldMkLst>
        <pc:spChg chg="mod">
          <ac:chgData name="omri.allouche@outlook.com" userId="33e2ede9fcb0026d" providerId="LiveId" clId="{62B98DD3-DBD0-4D02-8A7A-C8ADA33347EC}" dt="2019-10-21T19:14:37.291" v="1989" actId="20577"/>
          <ac:spMkLst>
            <pc:docMk/>
            <pc:sldMk cId="301195929" sldId="645"/>
            <ac:spMk id="2" creationId="{9F8B7CFD-C9D8-4A33-B3EA-E6081D48CAD2}"/>
          </ac:spMkLst>
        </pc:spChg>
        <pc:spChg chg="mod">
          <ac:chgData name="omri.allouche@outlook.com" userId="33e2ede9fcb0026d" providerId="LiveId" clId="{62B98DD3-DBD0-4D02-8A7A-C8ADA33347EC}" dt="2019-10-21T19:14:24.356" v="1940" actId="20577"/>
          <ac:spMkLst>
            <pc:docMk/>
            <pc:sldMk cId="301195929" sldId="645"/>
            <ac:spMk id="3" creationId="{44546C88-48A0-4D1F-B487-11E9051D1E67}"/>
          </ac:spMkLst>
        </pc:spChg>
        <pc:picChg chg="add mod">
          <ac:chgData name="omri.allouche@outlook.com" userId="33e2ede9fcb0026d" providerId="LiveId" clId="{62B98DD3-DBD0-4D02-8A7A-C8ADA33347EC}" dt="2019-10-21T19:14:27.684" v="1949" actId="1038"/>
          <ac:picMkLst>
            <pc:docMk/>
            <pc:sldMk cId="301195929" sldId="645"/>
            <ac:picMk id="4" creationId="{5A594A0D-499F-45C1-8F35-B71AD13FD8BD}"/>
          </ac:picMkLst>
        </pc:picChg>
      </pc:sldChg>
      <pc:sldChg chg="modSp add modTransition">
        <pc:chgData name="omri.allouche@outlook.com" userId="33e2ede9fcb0026d" providerId="LiveId" clId="{62B98DD3-DBD0-4D02-8A7A-C8ADA33347EC}" dt="2019-10-21T21:34:36.390" v="3262"/>
        <pc:sldMkLst>
          <pc:docMk/>
          <pc:sldMk cId="2176853031" sldId="646"/>
        </pc:sldMkLst>
        <pc:spChg chg="mod">
          <ac:chgData name="omri.allouche@outlook.com" userId="33e2ede9fcb0026d" providerId="LiveId" clId="{62B98DD3-DBD0-4D02-8A7A-C8ADA33347EC}" dt="2019-10-21T19:18:36.318" v="2025" actId="27636"/>
          <ac:spMkLst>
            <pc:docMk/>
            <pc:sldMk cId="2176853031" sldId="646"/>
            <ac:spMk id="2" creationId="{B61A0F78-D589-44F3-B48F-A0F5A2D973FB}"/>
          </ac:spMkLst>
        </pc:spChg>
      </pc:sldChg>
      <pc:sldChg chg="addSp modSp add modTransition">
        <pc:chgData name="omri.allouche@outlook.com" userId="33e2ede9fcb0026d" providerId="LiveId" clId="{62B98DD3-DBD0-4D02-8A7A-C8ADA33347EC}" dt="2019-10-21T21:56:45.207" v="3420" actId="20577"/>
        <pc:sldMkLst>
          <pc:docMk/>
          <pc:sldMk cId="903407161" sldId="647"/>
        </pc:sldMkLst>
        <pc:spChg chg="mod">
          <ac:chgData name="omri.allouche@outlook.com" userId="33e2ede9fcb0026d" providerId="LiveId" clId="{62B98DD3-DBD0-4D02-8A7A-C8ADA33347EC}" dt="2019-10-21T21:56:45.207" v="3420" actId="20577"/>
          <ac:spMkLst>
            <pc:docMk/>
            <pc:sldMk cId="903407161" sldId="647"/>
            <ac:spMk id="2" creationId="{A2783218-2D26-4AAC-8A39-49B2ADD21DF0}"/>
          </ac:spMkLst>
        </pc:spChg>
        <pc:spChg chg="mod">
          <ac:chgData name="omri.allouche@outlook.com" userId="33e2ede9fcb0026d" providerId="LiveId" clId="{62B98DD3-DBD0-4D02-8A7A-C8ADA33347EC}" dt="2019-10-21T20:03:54.085" v="2494" actId="20577"/>
          <ac:spMkLst>
            <pc:docMk/>
            <pc:sldMk cId="903407161" sldId="647"/>
            <ac:spMk id="3" creationId="{A3F37E41-74F2-4A9E-B72A-58E0732615F8}"/>
          </ac:spMkLst>
        </pc:spChg>
        <pc:picChg chg="add mod">
          <ac:chgData name="omri.allouche@outlook.com" userId="33e2ede9fcb0026d" providerId="LiveId" clId="{62B98DD3-DBD0-4D02-8A7A-C8ADA33347EC}" dt="2019-10-21T19:56:09.411" v="2305" actId="1076"/>
          <ac:picMkLst>
            <pc:docMk/>
            <pc:sldMk cId="903407161" sldId="647"/>
            <ac:picMk id="6146" creationId="{D5D4D479-4432-4B89-B3E5-CCA84D950EA2}"/>
          </ac:picMkLst>
        </pc:picChg>
      </pc:sldChg>
      <pc:sldChg chg="addSp modSp add modTransition">
        <pc:chgData name="omri.allouche@outlook.com" userId="33e2ede9fcb0026d" providerId="LiveId" clId="{62B98DD3-DBD0-4D02-8A7A-C8ADA33347EC}" dt="2019-10-21T21:57:12.394" v="3485" actId="404"/>
        <pc:sldMkLst>
          <pc:docMk/>
          <pc:sldMk cId="3144410640" sldId="648"/>
        </pc:sldMkLst>
        <pc:spChg chg="mod">
          <ac:chgData name="omri.allouche@outlook.com" userId="33e2ede9fcb0026d" providerId="LiveId" clId="{62B98DD3-DBD0-4D02-8A7A-C8ADA33347EC}" dt="2019-10-21T21:57:12.394" v="3485" actId="404"/>
          <ac:spMkLst>
            <pc:docMk/>
            <pc:sldMk cId="3144410640" sldId="648"/>
            <ac:spMk id="2" creationId="{D7387BC9-06AB-4397-A003-DD45B763A0E3}"/>
          </ac:spMkLst>
        </pc:spChg>
        <pc:picChg chg="add mod">
          <ac:chgData name="omri.allouche@outlook.com" userId="33e2ede9fcb0026d" providerId="LiveId" clId="{62B98DD3-DBD0-4D02-8A7A-C8ADA33347EC}" dt="2019-10-21T20:01:28.194" v="2446" actId="1076"/>
          <ac:picMkLst>
            <pc:docMk/>
            <pc:sldMk cId="3144410640" sldId="648"/>
            <ac:picMk id="7170" creationId="{9AAD0017-A27A-49CB-AD8A-43B6CE859134}"/>
          </ac:picMkLst>
        </pc:picChg>
      </pc:sldChg>
      <pc:sldChg chg="addSp modSp add modTransition">
        <pc:chgData name="omri.allouche@outlook.com" userId="33e2ede9fcb0026d" providerId="LiveId" clId="{62B98DD3-DBD0-4D02-8A7A-C8ADA33347EC}" dt="2019-10-21T21:34:36.390" v="3262"/>
        <pc:sldMkLst>
          <pc:docMk/>
          <pc:sldMk cId="3083432629" sldId="649"/>
        </pc:sldMkLst>
        <pc:spChg chg="mod">
          <ac:chgData name="omri.allouche@outlook.com" userId="33e2ede9fcb0026d" providerId="LiveId" clId="{62B98DD3-DBD0-4D02-8A7A-C8ADA33347EC}" dt="2019-10-21T20:08:29.636" v="2579" actId="20577"/>
          <ac:spMkLst>
            <pc:docMk/>
            <pc:sldMk cId="3083432629" sldId="649"/>
            <ac:spMk id="2" creationId="{30CF263F-D0F9-48EE-8FA7-979216AC3A98}"/>
          </ac:spMkLst>
        </pc:spChg>
        <pc:spChg chg="mod">
          <ac:chgData name="omri.allouche@outlook.com" userId="33e2ede9fcb0026d" providerId="LiveId" clId="{62B98DD3-DBD0-4D02-8A7A-C8ADA33347EC}" dt="2019-10-21T20:08:20.060" v="2553" actId="20577"/>
          <ac:spMkLst>
            <pc:docMk/>
            <pc:sldMk cId="3083432629" sldId="649"/>
            <ac:spMk id="3" creationId="{FF08BF12-A256-46CC-A67D-820ED05A11A1}"/>
          </ac:spMkLst>
        </pc:spChg>
        <pc:picChg chg="add mod">
          <ac:chgData name="omri.allouche@outlook.com" userId="33e2ede9fcb0026d" providerId="LiveId" clId="{62B98DD3-DBD0-4D02-8A7A-C8ADA33347EC}" dt="2019-10-21T20:08:06.018" v="2500" actId="14100"/>
          <ac:picMkLst>
            <pc:docMk/>
            <pc:sldMk cId="3083432629" sldId="649"/>
            <ac:picMk id="4" creationId="{BF8DD205-96F5-44DF-8313-3A85F08D5ED1}"/>
          </ac:picMkLst>
        </pc:picChg>
      </pc:sldChg>
      <pc:sldChg chg="addSp delSp modSp add modTransition">
        <pc:chgData name="omri.allouche@outlook.com" userId="33e2ede9fcb0026d" providerId="LiveId" clId="{62B98DD3-DBD0-4D02-8A7A-C8ADA33347EC}" dt="2019-10-21T21:34:36.390" v="3262"/>
        <pc:sldMkLst>
          <pc:docMk/>
          <pc:sldMk cId="2977982650" sldId="650"/>
        </pc:sldMkLst>
        <pc:spChg chg="del">
          <ac:chgData name="omri.allouche@outlook.com" userId="33e2ede9fcb0026d" providerId="LiveId" clId="{62B98DD3-DBD0-4D02-8A7A-C8ADA33347EC}" dt="2019-10-21T20:09:00.602" v="2581"/>
          <ac:spMkLst>
            <pc:docMk/>
            <pc:sldMk cId="2977982650" sldId="650"/>
            <ac:spMk id="2" creationId="{379A4B9E-8983-45B0-BB8E-7CADF011CEDC}"/>
          </ac:spMkLst>
        </pc:spChg>
        <pc:spChg chg="del">
          <ac:chgData name="omri.allouche@outlook.com" userId="33e2ede9fcb0026d" providerId="LiveId" clId="{62B98DD3-DBD0-4D02-8A7A-C8ADA33347EC}" dt="2019-10-21T20:09:00.602" v="2581"/>
          <ac:spMkLst>
            <pc:docMk/>
            <pc:sldMk cId="2977982650" sldId="650"/>
            <ac:spMk id="3" creationId="{CF7B3836-897B-4297-9763-5C9BF2378C78}"/>
          </ac:spMkLst>
        </pc:spChg>
        <pc:spChg chg="add mod">
          <ac:chgData name="omri.allouche@outlook.com" userId="33e2ede9fcb0026d" providerId="LiveId" clId="{62B98DD3-DBD0-4D02-8A7A-C8ADA33347EC}" dt="2019-10-21T20:09:04.951" v="2597" actId="20577"/>
          <ac:spMkLst>
            <pc:docMk/>
            <pc:sldMk cId="2977982650" sldId="650"/>
            <ac:spMk id="4" creationId="{4D619944-633C-4350-9415-0EF9FBD0CE73}"/>
          </ac:spMkLst>
        </pc:spChg>
        <pc:spChg chg="add mod">
          <ac:chgData name="omri.allouche@outlook.com" userId="33e2ede9fcb0026d" providerId="LiveId" clId="{62B98DD3-DBD0-4D02-8A7A-C8ADA33347EC}" dt="2019-10-21T20:09:00.602" v="2581"/>
          <ac:spMkLst>
            <pc:docMk/>
            <pc:sldMk cId="2977982650" sldId="650"/>
            <ac:spMk id="5" creationId="{9C00E196-5BE8-43B6-B11A-6848569C1F7B}"/>
          </ac:spMkLst>
        </pc:spChg>
      </pc:sldChg>
      <pc:sldChg chg="modSp add modTransition">
        <pc:chgData name="omri.allouche@outlook.com" userId="33e2ede9fcb0026d" providerId="LiveId" clId="{62B98DD3-DBD0-4D02-8A7A-C8ADA33347EC}" dt="2019-10-21T21:34:36.390" v="3262"/>
        <pc:sldMkLst>
          <pc:docMk/>
          <pc:sldMk cId="603100473" sldId="651"/>
        </pc:sldMkLst>
        <pc:spChg chg="mod">
          <ac:chgData name="omri.allouche@outlook.com" userId="33e2ede9fcb0026d" providerId="LiveId" clId="{62B98DD3-DBD0-4D02-8A7A-C8ADA33347EC}" dt="2019-10-21T20:09:37.800" v="2638" actId="20577"/>
          <ac:spMkLst>
            <pc:docMk/>
            <pc:sldMk cId="603100473" sldId="651"/>
            <ac:spMk id="4" creationId="{6DBB0E1C-B086-4658-8E20-C5A7EADCBC75}"/>
          </ac:spMkLst>
        </pc:spChg>
      </pc:sldChg>
      <pc:sldChg chg="addSp delSp modSp add ord modTransition">
        <pc:chgData name="omri.allouche@outlook.com" userId="33e2ede9fcb0026d" providerId="LiveId" clId="{62B98DD3-DBD0-4D02-8A7A-C8ADA33347EC}" dt="2019-10-21T21:34:36.390" v="3262"/>
        <pc:sldMkLst>
          <pc:docMk/>
          <pc:sldMk cId="4015454502" sldId="652"/>
        </pc:sldMkLst>
        <pc:spChg chg="del">
          <ac:chgData name="omri.allouche@outlook.com" userId="33e2ede9fcb0026d" providerId="LiveId" clId="{62B98DD3-DBD0-4D02-8A7A-C8ADA33347EC}" dt="2019-10-21T20:11:29.709" v="2648"/>
          <ac:spMkLst>
            <pc:docMk/>
            <pc:sldMk cId="4015454502" sldId="652"/>
            <ac:spMk id="2" creationId="{C4244071-01E8-42EB-9143-C9F0CC63DF99}"/>
          </ac:spMkLst>
        </pc:spChg>
        <pc:spChg chg="del">
          <ac:chgData name="omri.allouche@outlook.com" userId="33e2ede9fcb0026d" providerId="LiveId" clId="{62B98DD3-DBD0-4D02-8A7A-C8ADA33347EC}" dt="2019-10-21T20:11:29.709" v="2648"/>
          <ac:spMkLst>
            <pc:docMk/>
            <pc:sldMk cId="4015454502" sldId="652"/>
            <ac:spMk id="3" creationId="{491D076F-A4C8-4ADD-81C0-89552FF20FFA}"/>
          </ac:spMkLst>
        </pc:spChg>
        <pc:spChg chg="add del mod">
          <ac:chgData name="omri.allouche@outlook.com" userId="33e2ede9fcb0026d" providerId="LiveId" clId="{62B98DD3-DBD0-4D02-8A7A-C8ADA33347EC}" dt="2019-10-21T20:40:16.616" v="2785"/>
          <ac:spMkLst>
            <pc:docMk/>
            <pc:sldMk cId="4015454502" sldId="652"/>
            <ac:spMk id="4" creationId="{A9978E16-F869-4C6C-9935-BC9DE140603C}"/>
          </ac:spMkLst>
        </pc:spChg>
        <pc:spChg chg="add del mod">
          <ac:chgData name="omri.allouche@outlook.com" userId="33e2ede9fcb0026d" providerId="LiveId" clId="{62B98DD3-DBD0-4D02-8A7A-C8ADA33347EC}" dt="2019-10-21T20:40:16.616" v="2785"/>
          <ac:spMkLst>
            <pc:docMk/>
            <pc:sldMk cId="4015454502" sldId="652"/>
            <ac:spMk id="5" creationId="{0F4EC1D0-AE41-4CEF-9FB0-5859689B68CD}"/>
          </ac:spMkLst>
        </pc:spChg>
        <pc:picChg chg="add del">
          <ac:chgData name="omri.allouche@outlook.com" userId="33e2ede9fcb0026d" providerId="LiveId" clId="{62B98DD3-DBD0-4D02-8A7A-C8ADA33347EC}" dt="2019-10-21T20:11:34.551" v="2650"/>
          <ac:picMkLst>
            <pc:docMk/>
            <pc:sldMk cId="4015454502" sldId="652"/>
            <ac:picMk id="8194" creationId="{3D0AF55E-5BCB-4BD1-ABA8-71996C9E4EC7}"/>
          </ac:picMkLst>
        </pc:picChg>
        <pc:picChg chg="add">
          <ac:chgData name="omri.allouche@outlook.com" userId="33e2ede9fcb0026d" providerId="LiveId" clId="{62B98DD3-DBD0-4D02-8A7A-C8ADA33347EC}" dt="2019-10-21T20:11:35.475" v="2651"/>
          <ac:picMkLst>
            <pc:docMk/>
            <pc:sldMk cId="4015454502" sldId="652"/>
            <ac:picMk id="8196" creationId="{7DD44748-3092-45C4-B3DE-D0D74B4649B0}"/>
          </ac:picMkLst>
        </pc:picChg>
      </pc:sldChg>
      <pc:sldChg chg="addSp add del">
        <pc:chgData name="omri.allouche@outlook.com" userId="33e2ede9fcb0026d" providerId="LiveId" clId="{62B98DD3-DBD0-4D02-8A7A-C8ADA33347EC}" dt="2019-10-21T20:14:28.623" v="2656" actId="2696"/>
        <pc:sldMkLst>
          <pc:docMk/>
          <pc:sldMk cId="82870772" sldId="653"/>
        </pc:sldMkLst>
        <pc:picChg chg="add">
          <ac:chgData name="omri.allouche@outlook.com" userId="33e2ede9fcb0026d" providerId="LiveId" clId="{62B98DD3-DBD0-4D02-8A7A-C8ADA33347EC}" dt="2019-10-21T20:13:58.851" v="2653"/>
          <ac:picMkLst>
            <pc:docMk/>
            <pc:sldMk cId="82870772" sldId="653"/>
            <ac:picMk id="9218" creationId="{EA2A7C85-2E83-4ED9-969E-66959F1A8D6A}"/>
          </ac:picMkLst>
        </pc:picChg>
      </pc:sldChg>
      <pc:sldChg chg="delSp modSp add ord modTransition">
        <pc:chgData name="omri.allouche@outlook.com" userId="33e2ede9fcb0026d" providerId="LiveId" clId="{62B98DD3-DBD0-4D02-8A7A-C8ADA33347EC}" dt="2019-10-21T21:34:36.390" v="3262"/>
        <pc:sldMkLst>
          <pc:docMk/>
          <pc:sldMk cId="576562490" sldId="653"/>
        </pc:sldMkLst>
        <pc:spChg chg="del">
          <ac:chgData name="omri.allouche@outlook.com" userId="33e2ede9fcb0026d" providerId="LiveId" clId="{62B98DD3-DBD0-4D02-8A7A-C8ADA33347EC}" dt="2019-10-21T20:24:18.408" v="2664"/>
          <ac:spMkLst>
            <pc:docMk/>
            <pc:sldMk cId="576562490" sldId="653"/>
            <ac:spMk id="2" creationId="{D38F0EF4-31C5-4D6F-8673-0C6079427BD4}"/>
          </ac:spMkLst>
        </pc:spChg>
        <pc:spChg chg="del">
          <ac:chgData name="omri.allouche@outlook.com" userId="33e2ede9fcb0026d" providerId="LiveId" clId="{62B98DD3-DBD0-4D02-8A7A-C8ADA33347EC}" dt="2019-10-21T20:24:18.408" v="2664"/>
          <ac:spMkLst>
            <pc:docMk/>
            <pc:sldMk cId="576562490" sldId="653"/>
            <ac:spMk id="3" creationId="{4676AE81-5A3E-45FB-905A-897E3708080C}"/>
          </ac:spMkLst>
        </pc:spChg>
        <pc:picChg chg="mod">
          <ac:chgData name="omri.allouche@outlook.com" userId="33e2ede9fcb0026d" providerId="LiveId" clId="{62B98DD3-DBD0-4D02-8A7A-C8ADA33347EC}" dt="2019-10-21T20:24:25.870" v="2666" actId="1076"/>
          <ac:picMkLst>
            <pc:docMk/>
            <pc:sldMk cId="576562490" sldId="653"/>
            <ac:picMk id="9218" creationId="{EA2A7C85-2E83-4ED9-969E-66959F1A8D6A}"/>
          </ac:picMkLst>
        </pc:picChg>
      </pc:sldChg>
      <pc:sldChg chg="add del">
        <pc:chgData name="omri.allouche@outlook.com" userId="33e2ede9fcb0026d" providerId="LiveId" clId="{62B98DD3-DBD0-4D02-8A7A-C8ADA33347EC}" dt="2019-10-21T20:16:53.605" v="2660" actId="2696"/>
        <pc:sldMkLst>
          <pc:docMk/>
          <pc:sldMk cId="2208029979" sldId="653"/>
        </pc:sldMkLst>
      </pc:sldChg>
      <pc:sldChg chg="add del">
        <pc:chgData name="omri.allouche@outlook.com" userId="33e2ede9fcb0026d" providerId="LiveId" clId="{62B98DD3-DBD0-4D02-8A7A-C8ADA33347EC}" dt="2019-10-21T20:16:53.598" v="2659" actId="2696"/>
        <pc:sldMkLst>
          <pc:docMk/>
          <pc:sldMk cId="2410933812" sldId="654"/>
        </pc:sldMkLst>
      </pc:sldChg>
      <pc:sldChg chg="addSp add del">
        <pc:chgData name="omri.allouche@outlook.com" userId="33e2ede9fcb0026d" providerId="LiveId" clId="{62B98DD3-DBD0-4D02-8A7A-C8ADA33347EC}" dt="2019-10-21T20:14:28.635" v="2657" actId="2696"/>
        <pc:sldMkLst>
          <pc:docMk/>
          <pc:sldMk cId="2616644775" sldId="654"/>
        </pc:sldMkLst>
        <pc:picChg chg="add">
          <ac:chgData name="omri.allouche@outlook.com" userId="33e2ede9fcb0026d" providerId="LiveId" clId="{62B98DD3-DBD0-4D02-8A7A-C8ADA33347EC}" dt="2019-10-21T20:14:24.629" v="2655"/>
          <ac:picMkLst>
            <pc:docMk/>
            <pc:sldMk cId="2616644775" sldId="654"/>
            <ac:picMk id="10242" creationId="{56C24253-03FC-40E9-A896-34341CCA2CD5}"/>
          </ac:picMkLst>
        </pc:picChg>
      </pc:sldChg>
      <pc:sldChg chg="delSp modSp add ord modTransition">
        <pc:chgData name="omri.allouche@outlook.com" userId="33e2ede9fcb0026d" providerId="LiveId" clId="{62B98DD3-DBD0-4D02-8A7A-C8ADA33347EC}" dt="2019-10-21T21:34:36.390" v="3262"/>
        <pc:sldMkLst>
          <pc:docMk/>
          <pc:sldMk cId="3363705106" sldId="654"/>
        </pc:sldMkLst>
        <pc:spChg chg="del">
          <ac:chgData name="omri.allouche@outlook.com" userId="33e2ede9fcb0026d" providerId="LiveId" clId="{62B98DD3-DBD0-4D02-8A7A-C8ADA33347EC}" dt="2019-10-21T20:24:40.159" v="2668"/>
          <ac:spMkLst>
            <pc:docMk/>
            <pc:sldMk cId="3363705106" sldId="654"/>
            <ac:spMk id="2" creationId="{DA7F57DB-4618-4F3A-AFE2-28A3212CC783}"/>
          </ac:spMkLst>
        </pc:spChg>
        <pc:spChg chg="del">
          <ac:chgData name="omri.allouche@outlook.com" userId="33e2ede9fcb0026d" providerId="LiveId" clId="{62B98DD3-DBD0-4D02-8A7A-C8ADA33347EC}" dt="2019-10-21T20:24:40.159" v="2668"/>
          <ac:spMkLst>
            <pc:docMk/>
            <pc:sldMk cId="3363705106" sldId="654"/>
            <ac:spMk id="3" creationId="{91D1F3D4-CF2D-4950-9964-5FF4C63F45C6}"/>
          </ac:spMkLst>
        </pc:spChg>
        <pc:picChg chg="mod">
          <ac:chgData name="omri.allouche@outlook.com" userId="33e2ede9fcb0026d" providerId="LiveId" clId="{62B98DD3-DBD0-4D02-8A7A-C8ADA33347EC}" dt="2019-10-21T20:24:48.161" v="2670" actId="1076"/>
          <ac:picMkLst>
            <pc:docMk/>
            <pc:sldMk cId="3363705106" sldId="654"/>
            <ac:picMk id="10242" creationId="{56C24253-03FC-40E9-A896-34341CCA2CD5}"/>
          </ac:picMkLst>
        </pc:picChg>
      </pc:sldChg>
      <pc:sldChg chg="addSp delSp modSp add del">
        <pc:chgData name="omri.allouche@outlook.com" userId="33e2ede9fcb0026d" providerId="LiveId" clId="{62B98DD3-DBD0-4D02-8A7A-C8ADA33347EC}" dt="2019-10-21T21:24:52.484" v="3210" actId="2696"/>
        <pc:sldMkLst>
          <pc:docMk/>
          <pc:sldMk cId="3383806602" sldId="655"/>
        </pc:sldMkLst>
        <pc:spChg chg="del">
          <ac:chgData name="omri.allouche@outlook.com" userId="33e2ede9fcb0026d" providerId="LiveId" clId="{62B98DD3-DBD0-4D02-8A7A-C8ADA33347EC}" dt="2019-10-21T20:40:16.616" v="2785"/>
          <ac:spMkLst>
            <pc:docMk/>
            <pc:sldMk cId="3383806602" sldId="655"/>
            <ac:spMk id="2" creationId="{16B2AC4D-86E3-459C-B2E7-EDDA50EB1C30}"/>
          </ac:spMkLst>
        </pc:spChg>
        <pc:spChg chg="del">
          <ac:chgData name="omri.allouche@outlook.com" userId="33e2ede9fcb0026d" providerId="LiveId" clId="{62B98DD3-DBD0-4D02-8A7A-C8ADA33347EC}" dt="2019-10-21T20:40:16.616" v="2785"/>
          <ac:spMkLst>
            <pc:docMk/>
            <pc:sldMk cId="3383806602" sldId="655"/>
            <ac:spMk id="3" creationId="{FFAD8ED1-6C28-4F1E-97C7-D831ACD772D1}"/>
          </ac:spMkLst>
        </pc:spChg>
        <pc:picChg chg="add mod">
          <ac:chgData name="omri.allouche@outlook.com" userId="33e2ede9fcb0026d" providerId="LiveId" clId="{62B98DD3-DBD0-4D02-8A7A-C8ADA33347EC}" dt="2019-10-21T20:40:42.216" v="2791" actId="1076"/>
          <ac:picMkLst>
            <pc:docMk/>
            <pc:sldMk cId="3383806602" sldId="655"/>
            <ac:picMk id="11266" creationId="{AC78EAAF-45D1-4488-AE75-1A9353423A6C}"/>
          </ac:picMkLst>
        </pc:picChg>
      </pc:sldChg>
      <pc:sldChg chg="add modTransition">
        <pc:chgData name="omri.allouche@outlook.com" userId="33e2ede9fcb0026d" providerId="LiveId" clId="{62B98DD3-DBD0-4D02-8A7A-C8ADA33347EC}" dt="2019-10-21T21:34:36.390" v="3262"/>
        <pc:sldMkLst>
          <pc:docMk/>
          <pc:sldMk cId="4289799628" sldId="655"/>
        </pc:sldMkLst>
      </pc:sldChg>
      <pc:sldChg chg="addSp delSp modSp add del">
        <pc:chgData name="omri.allouche@outlook.com" userId="33e2ede9fcb0026d" providerId="LiveId" clId="{62B98DD3-DBD0-4D02-8A7A-C8ADA33347EC}" dt="2019-10-21T21:25:02.136" v="3212" actId="2696"/>
        <pc:sldMkLst>
          <pc:docMk/>
          <pc:sldMk cId="115726737" sldId="656"/>
        </pc:sldMkLst>
        <pc:spChg chg="del">
          <ac:chgData name="omri.allouche@outlook.com" userId="33e2ede9fcb0026d" providerId="LiveId" clId="{62B98DD3-DBD0-4D02-8A7A-C8ADA33347EC}" dt="2019-10-21T20:40:16.616" v="2785"/>
          <ac:spMkLst>
            <pc:docMk/>
            <pc:sldMk cId="115726737" sldId="656"/>
            <ac:spMk id="2" creationId="{6984AE4B-4608-46D6-B4AA-5E87A4CBE541}"/>
          </ac:spMkLst>
        </pc:spChg>
        <pc:spChg chg="del">
          <ac:chgData name="omri.allouche@outlook.com" userId="33e2ede9fcb0026d" providerId="LiveId" clId="{62B98DD3-DBD0-4D02-8A7A-C8ADA33347EC}" dt="2019-10-21T20:40:16.616" v="2785"/>
          <ac:spMkLst>
            <pc:docMk/>
            <pc:sldMk cId="115726737" sldId="656"/>
            <ac:spMk id="3" creationId="{029D767B-2FAE-4D7F-A5CB-A535E5F42036}"/>
          </ac:spMkLst>
        </pc:spChg>
        <pc:picChg chg="add mod">
          <ac:chgData name="omri.allouche@outlook.com" userId="33e2ede9fcb0026d" providerId="LiveId" clId="{62B98DD3-DBD0-4D02-8A7A-C8ADA33347EC}" dt="2019-10-21T20:40:35.591" v="2789" actId="1076"/>
          <ac:picMkLst>
            <pc:docMk/>
            <pc:sldMk cId="115726737" sldId="656"/>
            <ac:picMk id="16386" creationId="{72999CF3-D1A7-4581-A8BC-AD995FE67350}"/>
          </ac:picMkLst>
        </pc:picChg>
      </pc:sldChg>
      <pc:sldChg chg="add modTransition">
        <pc:chgData name="omri.allouche@outlook.com" userId="33e2ede9fcb0026d" providerId="LiveId" clId="{62B98DD3-DBD0-4D02-8A7A-C8ADA33347EC}" dt="2019-10-21T21:34:36.390" v="3262"/>
        <pc:sldMkLst>
          <pc:docMk/>
          <pc:sldMk cId="1778291918" sldId="656"/>
        </pc:sldMkLst>
      </pc:sldChg>
      <pc:sldChg chg="addSp delSp modSp add del modTransition">
        <pc:chgData name="omri.allouche@outlook.com" userId="33e2ede9fcb0026d" providerId="LiveId" clId="{62B98DD3-DBD0-4D02-8A7A-C8ADA33347EC}" dt="2019-10-21T22:01:11.402" v="3517" actId="2696"/>
        <pc:sldMkLst>
          <pc:docMk/>
          <pc:sldMk cId="435657312" sldId="657"/>
        </pc:sldMkLst>
        <pc:spChg chg="del">
          <ac:chgData name="omri.allouche@outlook.com" userId="33e2ede9fcb0026d" providerId="LiveId" clId="{62B98DD3-DBD0-4D02-8A7A-C8ADA33347EC}" dt="2019-10-21T20:40:16.616" v="2785"/>
          <ac:spMkLst>
            <pc:docMk/>
            <pc:sldMk cId="435657312" sldId="657"/>
            <ac:spMk id="2" creationId="{B3EA89F1-1F57-4574-A88B-AB83B05846A0}"/>
          </ac:spMkLst>
        </pc:spChg>
        <pc:spChg chg="del">
          <ac:chgData name="omri.allouche@outlook.com" userId="33e2ede9fcb0026d" providerId="LiveId" clId="{62B98DD3-DBD0-4D02-8A7A-C8ADA33347EC}" dt="2019-10-21T20:40:16.616" v="2785"/>
          <ac:spMkLst>
            <pc:docMk/>
            <pc:sldMk cId="435657312" sldId="657"/>
            <ac:spMk id="3" creationId="{4AC657F6-D065-42BB-BB85-0C29A107CE19}"/>
          </ac:spMkLst>
        </pc:spChg>
        <pc:picChg chg="add mod">
          <ac:chgData name="omri.allouche@outlook.com" userId="33e2ede9fcb0026d" providerId="LiveId" clId="{62B98DD3-DBD0-4D02-8A7A-C8ADA33347EC}" dt="2019-10-21T20:40:48.632" v="2792" actId="1076"/>
          <ac:picMkLst>
            <pc:docMk/>
            <pc:sldMk cId="435657312" sldId="657"/>
            <ac:picMk id="17410" creationId="{6621FCAB-8C76-4673-9AA1-AD32B510AC42}"/>
          </ac:picMkLst>
        </pc:picChg>
      </pc:sldChg>
      <pc:sldChg chg="add">
        <pc:chgData name="omri.allouche@outlook.com" userId="33e2ede9fcb0026d" providerId="LiveId" clId="{62B98DD3-DBD0-4D02-8A7A-C8ADA33347EC}" dt="2019-10-21T22:01:15.022" v="3518"/>
        <pc:sldMkLst>
          <pc:docMk/>
          <pc:sldMk cId="2997946304" sldId="657"/>
        </pc:sldMkLst>
      </pc:sldChg>
      <pc:sldChg chg="addSp modSp add modTransition">
        <pc:chgData name="omri.allouche@outlook.com" userId="33e2ede9fcb0026d" providerId="LiveId" clId="{62B98DD3-DBD0-4D02-8A7A-C8ADA33347EC}" dt="2019-10-21T21:34:36.390" v="3262"/>
        <pc:sldMkLst>
          <pc:docMk/>
          <pc:sldMk cId="3424941904" sldId="658"/>
        </pc:sldMkLst>
        <pc:spChg chg="mod">
          <ac:chgData name="omri.allouche@outlook.com" userId="33e2ede9fcb0026d" providerId="LiveId" clId="{62B98DD3-DBD0-4D02-8A7A-C8ADA33347EC}" dt="2019-10-21T20:40:04.774" v="2784" actId="20577"/>
          <ac:spMkLst>
            <pc:docMk/>
            <pc:sldMk cId="3424941904" sldId="658"/>
            <ac:spMk id="2" creationId="{B5557BAB-E2F8-495B-BFDA-813C8A230EC0}"/>
          </ac:spMkLst>
        </pc:spChg>
        <pc:picChg chg="add mod">
          <ac:chgData name="omri.allouche@outlook.com" userId="33e2ede9fcb0026d" providerId="LiveId" clId="{62B98DD3-DBD0-4D02-8A7A-C8ADA33347EC}" dt="2019-10-21T20:41:03.531" v="2794" actId="1076"/>
          <ac:picMkLst>
            <pc:docMk/>
            <pc:sldMk cId="3424941904" sldId="658"/>
            <ac:picMk id="18434" creationId="{141E242B-1212-4EE0-95F1-BF10AFEE467A}"/>
          </ac:picMkLst>
        </pc:picChg>
      </pc:sldChg>
      <pc:sldChg chg="addSp modSp add modTransition">
        <pc:chgData name="omri.allouche@outlook.com" userId="33e2ede9fcb0026d" providerId="LiveId" clId="{62B98DD3-DBD0-4D02-8A7A-C8ADA33347EC}" dt="2019-10-21T21:34:36.390" v="3262"/>
        <pc:sldMkLst>
          <pc:docMk/>
          <pc:sldMk cId="2446662397" sldId="659"/>
        </pc:sldMkLst>
        <pc:spChg chg="mod">
          <ac:chgData name="omri.allouche@outlook.com" userId="33e2ede9fcb0026d" providerId="LiveId" clId="{62B98DD3-DBD0-4D02-8A7A-C8ADA33347EC}" dt="2019-10-21T20:39:42.583" v="2746" actId="20577"/>
          <ac:spMkLst>
            <pc:docMk/>
            <pc:sldMk cId="2446662397" sldId="659"/>
            <ac:spMk id="2" creationId="{D71C687C-EB70-4432-8462-8886AFDD352D}"/>
          </ac:spMkLst>
        </pc:spChg>
        <pc:picChg chg="add mod">
          <ac:chgData name="omri.allouche@outlook.com" userId="33e2ede9fcb0026d" providerId="LiveId" clId="{62B98DD3-DBD0-4D02-8A7A-C8ADA33347EC}" dt="2019-10-21T20:39:30.544" v="2711" actId="1076"/>
          <ac:picMkLst>
            <pc:docMk/>
            <pc:sldMk cId="2446662397" sldId="659"/>
            <ac:picMk id="19458" creationId="{2BA3407C-CCB9-43F7-90E3-B04242D88BA2}"/>
          </ac:picMkLst>
        </pc:picChg>
      </pc:sldChg>
      <pc:sldChg chg="addSp modSp add del">
        <pc:chgData name="omri.allouche@outlook.com" userId="33e2ede9fcb0026d" providerId="LiveId" clId="{62B98DD3-DBD0-4D02-8A7A-C8ADA33347EC}" dt="2019-10-21T21:25:19.014" v="3214" actId="2696"/>
        <pc:sldMkLst>
          <pc:docMk/>
          <pc:sldMk cId="1195039464" sldId="660"/>
        </pc:sldMkLst>
        <pc:spChg chg="mod">
          <ac:chgData name="omri.allouche@outlook.com" userId="33e2ede9fcb0026d" providerId="LiveId" clId="{62B98DD3-DBD0-4D02-8A7A-C8ADA33347EC}" dt="2019-10-21T20:38:20.514" v="2707" actId="20577"/>
          <ac:spMkLst>
            <pc:docMk/>
            <pc:sldMk cId="1195039464" sldId="660"/>
            <ac:spMk id="2" creationId="{7F9AC3E0-438E-4E30-837E-3E80B95D1CAC}"/>
          </ac:spMkLst>
        </pc:spChg>
        <pc:picChg chg="add mod">
          <ac:chgData name="omri.allouche@outlook.com" userId="33e2ede9fcb0026d" providerId="LiveId" clId="{62B98DD3-DBD0-4D02-8A7A-C8ADA33347EC}" dt="2019-10-21T20:38:15.671" v="2694" actId="1076"/>
          <ac:picMkLst>
            <pc:docMk/>
            <pc:sldMk cId="1195039464" sldId="660"/>
            <ac:picMk id="20482" creationId="{489C780F-E0FF-4B3A-94D0-7D228373B873}"/>
          </ac:picMkLst>
        </pc:picChg>
        <pc:picChg chg="add mod">
          <ac:chgData name="omri.allouche@outlook.com" userId="33e2ede9fcb0026d" providerId="LiveId" clId="{62B98DD3-DBD0-4D02-8A7A-C8ADA33347EC}" dt="2019-10-21T20:38:15.671" v="2694" actId="1076"/>
          <ac:picMkLst>
            <pc:docMk/>
            <pc:sldMk cId="1195039464" sldId="660"/>
            <ac:picMk id="20484" creationId="{FEEED87C-1C4D-45F6-9322-99C59F6025D0}"/>
          </ac:picMkLst>
        </pc:picChg>
      </pc:sldChg>
      <pc:sldChg chg="add modTransition">
        <pc:chgData name="omri.allouche@outlook.com" userId="33e2ede9fcb0026d" providerId="LiveId" clId="{62B98DD3-DBD0-4D02-8A7A-C8ADA33347EC}" dt="2019-10-21T21:34:36.390" v="3262"/>
        <pc:sldMkLst>
          <pc:docMk/>
          <pc:sldMk cId="1393851375" sldId="660"/>
        </pc:sldMkLst>
      </pc:sldChg>
      <pc:sldChg chg="addSp delSp modSp add modTransition">
        <pc:chgData name="omri.allouche@outlook.com" userId="33e2ede9fcb0026d" providerId="LiveId" clId="{62B98DD3-DBD0-4D02-8A7A-C8ADA33347EC}" dt="2019-10-21T21:59:09.701" v="3492" actId="1076"/>
        <pc:sldMkLst>
          <pc:docMk/>
          <pc:sldMk cId="3085405178" sldId="661"/>
        </pc:sldMkLst>
        <pc:spChg chg="del">
          <ac:chgData name="omri.allouche@outlook.com" userId="33e2ede9fcb0026d" providerId="LiveId" clId="{62B98DD3-DBD0-4D02-8A7A-C8ADA33347EC}" dt="2019-10-21T20:50:23.987" v="2798"/>
          <ac:spMkLst>
            <pc:docMk/>
            <pc:sldMk cId="3085405178" sldId="661"/>
            <ac:spMk id="2" creationId="{BCA322C8-AFC3-4E2D-9A0F-3842CB4CC3C2}"/>
          </ac:spMkLst>
        </pc:spChg>
        <pc:spChg chg="del">
          <ac:chgData name="omri.allouche@outlook.com" userId="33e2ede9fcb0026d" providerId="LiveId" clId="{62B98DD3-DBD0-4D02-8A7A-C8ADA33347EC}" dt="2019-10-21T20:50:23.987" v="2798"/>
          <ac:spMkLst>
            <pc:docMk/>
            <pc:sldMk cId="3085405178" sldId="661"/>
            <ac:spMk id="3" creationId="{80057D2B-1F7A-405B-B887-CA44169425C2}"/>
          </ac:spMkLst>
        </pc:spChg>
        <pc:spChg chg="add mod">
          <ac:chgData name="omri.allouche@outlook.com" userId="33e2ede9fcb0026d" providerId="LiveId" clId="{62B98DD3-DBD0-4D02-8A7A-C8ADA33347EC}" dt="2019-10-21T20:50:23.987" v="2798"/>
          <ac:spMkLst>
            <pc:docMk/>
            <pc:sldMk cId="3085405178" sldId="661"/>
            <ac:spMk id="4" creationId="{54326661-AAE2-4E9E-8509-F2B2F04E0C80}"/>
          </ac:spMkLst>
        </pc:spChg>
        <pc:spChg chg="add mod">
          <ac:chgData name="omri.allouche@outlook.com" userId="33e2ede9fcb0026d" providerId="LiveId" clId="{62B98DD3-DBD0-4D02-8A7A-C8ADA33347EC}" dt="2019-10-21T20:54:32.759" v="2871"/>
          <ac:spMkLst>
            <pc:docMk/>
            <pc:sldMk cId="3085405178" sldId="661"/>
            <ac:spMk id="5" creationId="{15FF994B-B45A-457B-BF07-3B9323E6BACF}"/>
          </ac:spMkLst>
        </pc:spChg>
        <pc:picChg chg="add del mod">
          <ac:chgData name="omri.allouche@outlook.com" userId="33e2ede9fcb0026d" providerId="LiveId" clId="{62B98DD3-DBD0-4D02-8A7A-C8ADA33347EC}" dt="2019-10-21T21:02:20.735" v="2922" actId="478"/>
          <ac:picMkLst>
            <pc:docMk/>
            <pc:sldMk cId="3085405178" sldId="661"/>
            <ac:picMk id="6" creationId="{52636784-C3CA-480A-836E-AB6F43100936}"/>
          </ac:picMkLst>
        </pc:picChg>
        <pc:picChg chg="add mod">
          <ac:chgData name="omri.allouche@outlook.com" userId="33e2ede9fcb0026d" providerId="LiveId" clId="{62B98DD3-DBD0-4D02-8A7A-C8ADA33347EC}" dt="2019-10-21T21:59:09.701" v="3492" actId="1076"/>
          <ac:picMkLst>
            <pc:docMk/>
            <pc:sldMk cId="3085405178" sldId="661"/>
            <ac:picMk id="21506" creationId="{FB97AAD8-D01D-4B79-AC97-BBBC08EAEAA1}"/>
          </ac:picMkLst>
        </pc:picChg>
        <pc:picChg chg="add mod">
          <ac:chgData name="omri.allouche@outlook.com" userId="33e2ede9fcb0026d" providerId="LiveId" clId="{62B98DD3-DBD0-4D02-8A7A-C8ADA33347EC}" dt="2019-10-21T21:59:08.248" v="3491" actId="1076"/>
          <ac:picMkLst>
            <pc:docMk/>
            <pc:sldMk cId="3085405178" sldId="661"/>
            <ac:picMk id="21508" creationId="{7ABC1BB3-45B7-4C7A-B7C5-1E6E67B327F1}"/>
          </ac:picMkLst>
        </pc:picChg>
      </pc:sldChg>
      <pc:sldChg chg="modSp add del modTransition">
        <pc:chgData name="omri.allouche@outlook.com" userId="33e2ede9fcb0026d" providerId="LiveId" clId="{62B98DD3-DBD0-4D02-8A7A-C8ADA33347EC}" dt="2019-10-21T22:00:47.906" v="3500" actId="2696"/>
        <pc:sldMkLst>
          <pc:docMk/>
          <pc:sldMk cId="2035948937" sldId="662"/>
        </pc:sldMkLst>
        <pc:spChg chg="mod">
          <ac:chgData name="omri.allouche@outlook.com" userId="33e2ede9fcb0026d" providerId="LiveId" clId="{62B98DD3-DBD0-4D02-8A7A-C8ADA33347EC}" dt="2019-10-21T20:57:08.752" v="2892" actId="20577"/>
          <ac:spMkLst>
            <pc:docMk/>
            <pc:sldMk cId="2035948937" sldId="662"/>
            <ac:spMk id="2" creationId="{60A92F2C-3441-49C2-887F-6F8C316C6E6B}"/>
          </ac:spMkLst>
        </pc:spChg>
        <pc:spChg chg="mod">
          <ac:chgData name="omri.allouche@outlook.com" userId="33e2ede9fcb0026d" providerId="LiveId" clId="{62B98DD3-DBD0-4D02-8A7A-C8ADA33347EC}" dt="2019-10-21T20:57:28.230" v="2921" actId="15"/>
          <ac:spMkLst>
            <pc:docMk/>
            <pc:sldMk cId="2035948937" sldId="662"/>
            <ac:spMk id="3" creationId="{A5DC7D0F-086C-495E-B215-906ED2B6CD6E}"/>
          </ac:spMkLst>
        </pc:spChg>
      </pc:sldChg>
      <pc:sldChg chg="addSp delSp modSp add del">
        <pc:chgData name="omri.allouche@outlook.com" userId="33e2ede9fcb0026d" providerId="LiveId" clId="{62B98DD3-DBD0-4D02-8A7A-C8ADA33347EC}" dt="2019-10-21T21:23:48.329" v="3208" actId="2696"/>
        <pc:sldMkLst>
          <pc:docMk/>
          <pc:sldMk cId="943836918" sldId="663"/>
        </pc:sldMkLst>
        <pc:picChg chg="add del mod">
          <ac:chgData name="omri.allouche@outlook.com" userId="33e2ede9fcb0026d" providerId="LiveId" clId="{62B98DD3-DBD0-4D02-8A7A-C8ADA33347EC}" dt="2019-10-21T21:05:06.883" v="2933" actId="1076"/>
          <ac:picMkLst>
            <pc:docMk/>
            <pc:sldMk cId="943836918" sldId="663"/>
            <ac:picMk id="4" creationId="{AA7100BC-A76B-4E4C-8668-911B374EAC68}"/>
          </ac:picMkLst>
        </pc:picChg>
      </pc:sldChg>
      <pc:sldChg chg="modSp add modTransition">
        <pc:chgData name="omri.allouche@outlook.com" userId="33e2ede9fcb0026d" providerId="LiveId" clId="{62B98DD3-DBD0-4D02-8A7A-C8ADA33347EC}" dt="2019-10-21T22:00:59.267" v="3516" actId="20577"/>
        <pc:sldMkLst>
          <pc:docMk/>
          <pc:sldMk cId="3426885884" sldId="663"/>
        </pc:sldMkLst>
        <pc:spChg chg="mod">
          <ac:chgData name="omri.allouche@outlook.com" userId="33e2ede9fcb0026d" providerId="LiveId" clId="{62B98DD3-DBD0-4D02-8A7A-C8ADA33347EC}" dt="2019-10-21T22:00:59.267" v="3516" actId="20577"/>
          <ac:spMkLst>
            <pc:docMk/>
            <pc:sldMk cId="3426885884" sldId="663"/>
            <ac:spMk id="2" creationId="{3A4F6BAD-3B8D-40AD-887D-879B6FBE458D}"/>
          </ac:spMkLst>
        </pc:spChg>
      </pc:sldChg>
      <pc:sldChg chg="addSp modSp add del">
        <pc:chgData name="omri.allouche@outlook.com" userId="33e2ede9fcb0026d" providerId="LiveId" clId="{62B98DD3-DBD0-4D02-8A7A-C8ADA33347EC}" dt="2019-10-21T21:23:39.609" v="3205" actId="2696"/>
        <pc:sldMkLst>
          <pc:docMk/>
          <pc:sldMk cId="1079872172" sldId="664"/>
        </pc:sldMkLst>
        <pc:spChg chg="mod">
          <ac:chgData name="omri.allouche@outlook.com" userId="33e2ede9fcb0026d" providerId="LiveId" clId="{62B98DD3-DBD0-4D02-8A7A-C8ADA33347EC}" dt="2019-10-21T21:09:36.954" v="2957" actId="20577"/>
          <ac:spMkLst>
            <pc:docMk/>
            <pc:sldMk cId="1079872172" sldId="664"/>
            <ac:spMk id="2" creationId="{0E7EDA11-CB74-4944-A2C1-B39D5A6B8F75}"/>
          </ac:spMkLst>
        </pc:spChg>
        <pc:spChg chg="mod">
          <ac:chgData name="omri.allouche@outlook.com" userId="33e2ede9fcb0026d" providerId="LiveId" clId="{62B98DD3-DBD0-4D02-8A7A-C8ADA33347EC}" dt="2019-10-21T21:10:01.134" v="3046" actId="20577"/>
          <ac:spMkLst>
            <pc:docMk/>
            <pc:sldMk cId="1079872172" sldId="664"/>
            <ac:spMk id="3" creationId="{64F955E9-BA5D-4F9B-B37D-17EA427F442D}"/>
          </ac:spMkLst>
        </pc:spChg>
        <pc:picChg chg="add mod">
          <ac:chgData name="omri.allouche@outlook.com" userId="33e2ede9fcb0026d" providerId="LiveId" clId="{62B98DD3-DBD0-4D02-8A7A-C8ADA33347EC}" dt="2019-10-21T21:10:06.008" v="3047" actId="1076"/>
          <ac:picMkLst>
            <pc:docMk/>
            <pc:sldMk cId="1079872172" sldId="664"/>
            <ac:picMk id="4" creationId="{74F39FDF-1CDE-4908-A736-3B80C10EE3A6}"/>
          </ac:picMkLst>
        </pc:picChg>
      </pc:sldChg>
      <pc:sldChg chg="add modTransition">
        <pc:chgData name="omri.allouche@outlook.com" userId="33e2ede9fcb0026d" providerId="LiveId" clId="{62B98DD3-DBD0-4D02-8A7A-C8ADA33347EC}" dt="2019-10-21T21:34:36.390" v="3262"/>
        <pc:sldMkLst>
          <pc:docMk/>
          <pc:sldMk cId="3782733232" sldId="664"/>
        </pc:sldMkLst>
      </pc:sldChg>
      <pc:sldChg chg="addSp modSp add modTransition">
        <pc:chgData name="omri.allouche@outlook.com" userId="33e2ede9fcb0026d" providerId="LiveId" clId="{62B98DD3-DBD0-4D02-8A7A-C8ADA33347EC}" dt="2019-10-21T22:00:22.625" v="3497" actId="1076"/>
        <pc:sldMkLst>
          <pc:docMk/>
          <pc:sldMk cId="3267773411" sldId="665"/>
        </pc:sldMkLst>
        <pc:spChg chg="mod">
          <ac:chgData name="omri.allouche@outlook.com" userId="33e2ede9fcb0026d" providerId="LiveId" clId="{62B98DD3-DBD0-4D02-8A7A-C8ADA33347EC}" dt="2019-10-21T21:19:07.636" v="3100" actId="313"/>
          <ac:spMkLst>
            <pc:docMk/>
            <pc:sldMk cId="3267773411" sldId="665"/>
            <ac:spMk id="2" creationId="{13F042EA-CB7A-4058-A1E8-2EB7597EA87A}"/>
          </ac:spMkLst>
        </pc:spChg>
        <pc:spChg chg="mod">
          <ac:chgData name="omri.allouche@outlook.com" userId="33e2ede9fcb0026d" providerId="LiveId" clId="{62B98DD3-DBD0-4D02-8A7A-C8ADA33347EC}" dt="2019-10-21T21:23:13.711" v="3203" actId="14100"/>
          <ac:spMkLst>
            <pc:docMk/>
            <pc:sldMk cId="3267773411" sldId="665"/>
            <ac:spMk id="3" creationId="{EAE2EFBF-2835-4F15-9F11-B85BD391F4FD}"/>
          </ac:spMkLst>
        </pc:spChg>
        <pc:picChg chg="add mod">
          <ac:chgData name="omri.allouche@outlook.com" userId="33e2ede9fcb0026d" providerId="LiveId" clId="{62B98DD3-DBD0-4D02-8A7A-C8ADA33347EC}" dt="2019-10-21T22:00:17.312" v="3496" actId="14100"/>
          <ac:picMkLst>
            <pc:docMk/>
            <pc:sldMk cId="3267773411" sldId="665"/>
            <ac:picMk id="5" creationId="{E82F34B2-4A72-4F7F-A2C9-C0231BC002B8}"/>
          </ac:picMkLst>
        </pc:picChg>
        <pc:picChg chg="add mod">
          <ac:chgData name="omri.allouche@outlook.com" userId="33e2ede9fcb0026d" providerId="LiveId" clId="{62B98DD3-DBD0-4D02-8A7A-C8ADA33347EC}" dt="2019-10-21T22:00:22.625" v="3497" actId="1076"/>
          <ac:picMkLst>
            <pc:docMk/>
            <pc:sldMk cId="3267773411" sldId="665"/>
            <ac:picMk id="22530" creationId="{AD67B259-79B6-4E89-96EC-14912D94D250}"/>
          </ac:picMkLst>
        </pc:picChg>
      </pc:sldChg>
      <pc:sldChg chg="addSp delSp modSp add modTransition">
        <pc:chgData name="omri.allouche@outlook.com" userId="33e2ede9fcb0026d" providerId="LiveId" clId="{62B98DD3-DBD0-4D02-8A7A-C8ADA33347EC}" dt="2019-10-21T21:34:36.390" v="3262"/>
        <pc:sldMkLst>
          <pc:docMk/>
          <pc:sldMk cId="25061812" sldId="666"/>
        </pc:sldMkLst>
        <pc:spChg chg="del">
          <ac:chgData name="omri.allouche@outlook.com" userId="33e2ede9fcb0026d" providerId="LiveId" clId="{62B98DD3-DBD0-4D02-8A7A-C8ADA33347EC}" dt="2019-10-21T21:22:18.207" v="3104"/>
          <ac:spMkLst>
            <pc:docMk/>
            <pc:sldMk cId="25061812" sldId="666"/>
            <ac:spMk id="2" creationId="{E1293DB3-ABE3-477F-BC6A-03B21025942C}"/>
          </ac:spMkLst>
        </pc:spChg>
        <pc:spChg chg="del">
          <ac:chgData name="omri.allouche@outlook.com" userId="33e2ede9fcb0026d" providerId="LiveId" clId="{62B98DD3-DBD0-4D02-8A7A-C8ADA33347EC}" dt="2019-10-21T21:22:18.207" v="3104"/>
          <ac:spMkLst>
            <pc:docMk/>
            <pc:sldMk cId="25061812" sldId="666"/>
            <ac:spMk id="3" creationId="{69A6CB0E-E227-42A1-BCCD-62F043E902AE}"/>
          </ac:spMkLst>
        </pc:spChg>
        <pc:picChg chg="add mod">
          <ac:chgData name="omri.allouche@outlook.com" userId="33e2ede9fcb0026d" providerId="LiveId" clId="{62B98DD3-DBD0-4D02-8A7A-C8ADA33347EC}" dt="2019-10-21T21:22:20.345" v="3105" actId="1076"/>
          <ac:picMkLst>
            <pc:docMk/>
            <pc:sldMk cId="25061812" sldId="666"/>
            <ac:picMk id="23554" creationId="{BBE476B0-6AC8-4C2E-9189-521F5B399D5A}"/>
          </ac:picMkLst>
        </pc:picChg>
      </pc:sldChg>
      <pc:sldChg chg="addSp add modTransition">
        <pc:chgData name="omri.allouche@outlook.com" userId="33e2ede9fcb0026d" providerId="LiveId" clId="{62B98DD3-DBD0-4D02-8A7A-C8ADA33347EC}" dt="2019-10-21T21:59:58.657" v="3495"/>
        <pc:sldMkLst>
          <pc:docMk/>
          <pc:sldMk cId="66806416" sldId="667"/>
        </pc:sldMkLst>
        <pc:picChg chg="add">
          <ac:chgData name="omri.allouche@outlook.com" userId="33e2ede9fcb0026d" providerId="LiveId" clId="{62B98DD3-DBD0-4D02-8A7A-C8ADA33347EC}" dt="2019-10-21T21:59:58.657" v="3495"/>
          <ac:picMkLst>
            <pc:docMk/>
            <pc:sldMk cId="66806416" sldId="667"/>
            <ac:picMk id="4" creationId="{AA087396-5A1D-44AA-9696-7FB0DA03AFC1}"/>
          </ac:picMkLst>
        </pc:picChg>
      </pc:sldChg>
      <pc:sldChg chg="addSp delSp modSp add del modTransition">
        <pc:chgData name="omri.allouche@outlook.com" userId="33e2ede9fcb0026d" providerId="LiveId" clId="{62B98DD3-DBD0-4D02-8A7A-C8ADA33347EC}" dt="2019-10-21T21:59:50.534" v="3493" actId="2696"/>
        <pc:sldMkLst>
          <pc:docMk/>
          <pc:sldMk cId="1194151234" sldId="668"/>
        </pc:sldMkLst>
        <pc:spChg chg="del">
          <ac:chgData name="omri.allouche@outlook.com" userId="33e2ede9fcb0026d" providerId="LiveId" clId="{62B98DD3-DBD0-4D02-8A7A-C8ADA33347EC}" dt="2019-10-21T21:26:01.589" v="3218"/>
          <ac:spMkLst>
            <pc:docMk/>
            <pc:sldMk cId="1194151234" sldId="668"/>
            <ac:spMk id="2" creationId="{56083C2C-0044-4E91-B019-8DBF27B8EFD5}"/>
          </ac:spMkLst>
        </pc:spChg>
        <pc:spChg chg="del">
          <ac:chgData name="omri.allouche@outlook.com" userId="33e2ede9fcb0026d" providerId="LiveId" clId="{62B98DD3-DBD0-4D02-8A7A-C8ADA33347EC}" dt="2019-10-21T21:26:01.589" v="3218"/>
          <ac:spMkLst>
            <pc:docMk/>
            <pc:sldMk cId="1194151234" sldId="668"/>
            <ac:spMk id="3" creationId="{E1D50B1E-50B9-456A-82CA-C7E5F96ADE63}"/>
          </ac:spMkLst>
        </pc:spChg>
        <pc:spChg chg="add mod">
          <ac:chgData name="omri.allouche@outlook.com" userId="33e2ede9fcb0026d" providerId="LiveId" clId="{62B98DD3-DBD0-4D02-8A7A-C8ADA33347EC}" dt="2019-10-21T21:26:16.808" v="3238" actId="14100"/>
          <ac:spMkLst>
            <pc:docMk/>
            <pc:sldMk cId="1194151234" sldId="668"/>
            <ac:spMk id="4" creationId="{72B71B64-E7D4-4580-A82C-554E2078CB7A}"/>
          </ac:spMkLst>
        </pc:spChg>
        <pc:spChg chg="add mod">
          <ac:chgData name="omri.allouche@outlook.com" userId="33e2ede9fcb0026d" providerId="LiveId" clId="{62B98DD3-DBD0-4D02-8A7A-C8ADA33347EC}" dt="2019-10-21T21:26:01.589" v="3218"/>
          <ac:spMkLst>
            <pc:docMk/>
            <pc:sldMk cId="1194151234" sldId="668"/>
            <ac:spMk id="5" creationId="{EFF2A9BF-67D9-42BC-B749-D1E35331E94A}"/>
          </ac:spMkLst>
        </pc:spChg>
        <pc:picChg chg="add mod">
          <ac:chgData name="omri.allouche@outlook.com" userId="33e2ede9fcb0026d" providerId="LiveId" clId="{62B98DD3-DBD0-4D02-8A7A-C8ADA33347EC}" dt="2019-10-21T21:26:10.790" v="3237" actId="1076"/>
          <ac:picMkLst>
            <pc:docMk/>
            <pc:sldMk cId="1194151234" sldId="668"/>
            <ac:picMk id="24578" creationId="{0251620F-A749-4103-9305-CCEECCBA74C4}"/>
          </ac:picMkLst>
        </pc:picChg>
      </pc:sldChg>
      <pc:sldChg chg="add del">
        <pc:chgData name="omri.allouche@outlook.com" userId="33e2ede9fcb0026d" providerId="LiveId" clId="{62B98DD3-DBD0-4D02-8A7A-C8ADA33347EC}" dt="2019-10-21T22:00:43.026" v="3498" actId="2696"/>
        <pc:sldMkLst>
          <pc:docMk/>
          <pc:sldMk cId="2176242414" sldId="668"/>
        </pc:sldMkLst>
      </pc:sldChg>
      <pc:sldChg chg="modSp add modTransition">
        <pc:chgData name="omri.allouche@outlook.com" userId="33e2ede9fcb0026d" providerId="LiveId" clId="{62B98DD3-DBD0-4D02-8A7A-C8ADA33347EC}" dt="2019-10-21T21:34:36.390" v="3262"/>
        <pc:sldMkLst>
          <pc:docMk/>
          <pc:sldMk cId="51263730" sldId="669"/>
        </pc:sldMkLst>
        <pc:spChg chg="mod">
          <ac:chgData name="omri.allouche@outlook.com" userId="33e2ede9fcb0026d" providerId="LiveId" clId="{62B98DD3-DBD0-4D02-8A7A-C8ADA33347EC}" dt="2019-10-21T21:30:48.103" v="3243" actId="20577"/>
          <ac:spMkLst>
            <pc:docMk/>
            <pc:sldMk cId="51263730" sldId="669"/>
            <ac:spMk id="2" creationId="{B61A0F78-D589-44F3-B48F-A0F5A2D973FB}"/>
          </ac:spMkLst>
        </pc:spChg>
      </pc:sldChg>
      <pc:sldChg chg="add">
        <pc:chgData name="omri.allouche@outlook.com" userId="33e2ede9fcb0026d" providerId="LiveId" clId="{62B98DD3-DBD0-4D02-8A7A-C8ADA33347EC}" dt="2019-10-21T21:47:35.525" v="3334"/>
        <pc:sldMkLst>
          <pc:docMk/>
          <pc:sldMk cId="2671866567" sldId="670"/>
        </pc:sldMkLst>
      </pc:sldChg>
      <pc:sldChg chg="addSp delSp modSp add">
        <pc:chgData name="omri.allouche@outlook.com" userId="33e2ede9fcb0026d" providerId="LiveId" clId="{62B98DD3-DBD0-4D02-8A7A-C8ADA33347EC}" dt="2019-10-21T21:52:29.862" v="3365" actId="1076"/>
        <pc:sldMkLst>
          <pc:docMk/>
          <pc:sldMk cId="899035438" sldId="671"/>
        </pc:sldMkLst>
        <pc:spChg chg="del">
          <ac:chgData name="omri.allouche@outlook.com" userId="33e2ede9fcb0026d" providerId="LiveId" clId="{62B98DD3-DBD0-4D02-8A7A-C8ADA33347EC}" dt="2019-10-21T21:52:23.597" v="3363"/>
          <ac:spMkLst>
            <pc:docMk/>
            <pc:sldMk cId="899035438" sldId="671"/>
            <ac:spMk id="2" creationId="{27070E7B-29E9-4930-981C-916823196512}"/>
          </ac:spMkLst>
        </pc:spChg>
        <pc:spChg chg="del">
          <ac:chgData name="omri.allouche@outlook.com" userId="33e2ede9fcb0026d" providerId="LiveId" clId="{62B98DD3-DBD0-4D02-8A7A-C8ADA33347EC}" dt="2019-10-21T21:52:23.597" v="3363"/>
          <ac:spMkLst>
            <pc:docMk/>
            <pc:sldMk cId="899035438" sldId="671"/>
            <ac:spMk id="3" creationId="{C5135B16-C7B7-4155-875B-8225039B45E2}"/>
          </ac:spMkLst>
        </pc:spChg>
        <pc:picChg chg="add mod">
          <ac:chgData name="omri.allouche@outlook.com" userId="33e2ede9fcb0026d" providerId="LiveId" clId="{62B98DD3-DBD0-4D02-8A7A-C8ADA33347EC}" dt="2019-10-21T21:52:29.862" v="3365" actId="1076"/>
          <ac:picMkLst>
            <pc:docMk/>
            <pc:sldMk cId="899035438" sldId="671"/>
            <ac:picMk id="28674" creationId="{9B4B34E6-1209-43A9-8E9E-BCA43D276219}"/>
          </ac:picMkLst>
        </pc:picChg>
      </pc:sldChg>
      <pc:sldChg chg="add">
        <pc:chgData name="omri.allouche@outlook.com" userId="33e2ede9fcb0026d" providerId="LiveId" clId="{62B98DD3-DBD0-4D02-8A7A-C8ADA33347EC}" dt="2019-10-21T22:00:46.356" v="3499"/>
        <pc:sldMkLst>
          <pc:docMk/>
          <pc:sldMk cId="662604698" sldId="672"/>
        </pc:sldMkLst>
      </pc:sldChg>
      <pc:sldChg chg="modSp add">
        <pc:chgData name="omri.allouche@outlook.com" userId="33e2ede9fcb0026d" providerId="LiveId" clId="{62B98DD3-DBD0-4D02-8A7A-C8ADA33347EC}" dt="2019-10-21T22:08:05.434" v="3556" actId="20577"/>
        <pc:sldMkLst>
          <pc:docMk/>
          <pc:sldMk cId="926177224" sldId="673"/>
        </pc:sldMkLst>
        <pc:spChg chg="mod">
          <ac:chgData name="omri.allouche@outlook.com" userId="33e2ede9fcb0026d" providerId="LiveId" clId="{62B98DD3-DBD0-4D02-8A7A-C8ADA33347EC}" dt="2019-10-21T22:08:05.434" v="3556" actId="20577"/>
          <ac:spMkLst>
            <pc:docMk/>
            <pc:sldMk cId="926177224" sldId="673"/>
            <ac:spMk id="2" creationId="{B61A0F78-D589-44F3-B48F-A0F5A2D973FB}"/>
          </ac:spMkLst>
        </pc:spChg>
      </pc:sldChg>
      <pc:sldChg chg="addSp delSp modSp add">
        <pc:chgData name="omri.allouche@outlook.com" userId="33e2ede9fcb0026d" providerId="LiveId" clId="{62B98DD3-DBD0-4D02-8A7A-C8ADA33347EC}" dt="2019-10-21T22:12:16.985" v="3814" actId="20577"/>
        <pc:sldMkLst>
          <pc:docMk/>
          <pc:sldMk cId="1036831972" sldId="674"/>
        </pc:sldMkLst>
        <pc:spChg chg="del">
          <ac:chgData name="omri.allouche@outlook.com" userId="33e2ede9fcb0026d" providerId="LiveId" clId="{62B98DD3-DBD0-4D02-8A7A-C8ADA33347EC}" dt="2019-10-21T22:08:11.490" v="3558"/>
          <ac:spMkLst>
            <pc:docMk/>
            <pc:sldMk cId="1036831972" sldId="674"/>
            <ac:spMk id="2" creationId="{5FF82F2E-01C3-4B94-BA4B-50FB132804F3}"/>
          </ac:spMkLst>
        </pc:spChg>
        <pc:spChg chg="del">
          <ac:chgData name="omri.allouche@outlook.com" userId="33e2ede9fcb0026d" providerId="LiveId" clId="{62B98DD3-DBD0-4D02-8A7A-C8ADA33347EC}" dt="2019-10-21T22:08:11.490" v="3558"/>
          <ac:spMkLst>
            <pc:docMk/>
            <pc:sldMk cId="1036831972" sldId="674"/>
            <ac:spMk id="3" creationId="{44384A86-3DE6-4E11-9A79-C39D79700DBD}"/>
          </ac:spMkLst>
        </pc:spChg>
        <pc:spChg chg="add mod">
          <ac:chgData name="omri.allouche@outlook.com" userId="33e2ede9fcb0026d" providerId="LiveId" clId="{62B98DD3-DBD0-4D02-8A7A-C8ADA33347EC}" dt="2019-10-21T22:08:11.490" v="3558"/>
          <ac:spMkLst>
            <pc:docMk/>
            <pc:sldMk cId="1036831972" sldId="674"/>
            <ac:spMk id="4" creationId="{C3E1E4CA-9616-4A29-8DDE-C0E07662CB82}"/>
          </ac:spMkLst>
        </pc:spChg>
        <pc:spChg chg="add mod">
          <ac:chgData name="omri.allouche@outlook.com" userId="33e2ede9fcb0026d" providerId="LiveId" clId="{62B98DD3-DBD0-4D02-8A7A-C8ADA33347EC}" dt="2019-10-21T22:12:16.985" v="3814" actId="20577"/>
          <ac:spMkLst>
            <pc:docMk/>
            <pc:sldMk cId="1036831972" sldId="674"/>
            <ac:spMk id="5" creationId="{6578D58E-2D0A-448C-A69A-131C4FF06832}"/>
          </ac:spMkLst>
        </pc:spChg>
      </pc:sldChg>
      <pc:sldMasterChg chg="addSldLayout delSldLayout modSldLayout">
        <pc:chgData name="omri.allouche@outlook.com" userId="33e2ede9fcb0026d" providerId="LiveId" clId="{62B98DD3-DBD0-4D02-8A7A-C8ADA33347EC}" dt="2019-10-21T19:17:46.062" v="2018" actId="14100"/>
        <pc:sldMasterMkLst>
          <pc:docMk/>
          <pc:sldMasterMk cId="917549944" sldId="2147483648"/>
        </pc:sldMasterMkLst>
        <pc:sldLayoutChg chg="modSp">
          <pc:chgData name="omri.allouche@outlook.com" userId="33e2ede9fcb0026d" providerId="LiveId" clId="{62B98DD3-DBD0-4D02-8A7A-C8ADA33347EC}" dt="2019-10-21T19:17:46.062" v="2018" actId="14100"/>
          <pc:sldLayoutMkLst>
            <pc:docMk/>
            <pc:sldMasterMk cId="917549944" sldId="2147483648"/>
            <pc:sldLayoutMk cId="1748837270" sldId="2147483651"/>
          </pc:sldLayoutMkLst>
          <pc:spChg chg="mod">
            <ac:chgData name="omri.allouche@outlook.com" userId="33e2ede9fcb0026d" providerId="LiveId" clId="{62B98DD3-DBD0-4D02-8A7A-C8ADA33347EC}" dt="2019-10-21T19:17:46.062" v="2018" actId="14100"/>
            <ac:spMkLst>
              <pc:docMk/>
              <pc:sldMasterMk cId="917549944" sldId="2147483648"/>
              <pc:sldLayoutMk cId="1748837270" sldId="2147483651"/>
              <ac:spMk id="2" creationId="{27B37B02-9D20-485D-ABF1-23CCA6129EC3}"/>
            </ac:spMkLst>
          </pc:spChg>
        </pc:sldLayoutChg>
        <pc:sldLayoutChg chg="delSp modSp">
          <pc:chgData name="omri.allouche@outlook.com" userId="33e2ede9fcb0026d" providerId="LiveId" clId="{62B98DD3-DBD0-4D02-8A7A-C8ADA33347EC}" dt="2019-10-21T18:51:10.546" v="1531" actId="207"/>
          <pc:sldLayoutMkLst>
            <pc:docMk/>
            <pc:sldMasterMk cId="917549944" sldId="2147483648"/>
            <pc:sldLayoutMk cId="1516165760" sldId="2147483675"/>
          </pc:sldLayoutMkLst>
          <pc:spChg chg="del">
            <ac:chgData name="omri.allouche@outlook.com" userId="33e2ede9fcb0026d" providerId="LiveId" clId="{62B98DD3-DBD0-4D02-8A7A-C8ADA33347EC}" dt="2019-10-21T18:50:08.252" v="1460" actId="478"/>
            <ac:spMkLst>
              <pc:docMk/>
              <pc:sldMasterMk cId="917549944" sldId="2147483648"/>
              <pc:sldLayoutMk cId="1516165760" sldId="2147483675"/>
              <ac:spMk id="4" creationId="{3F4DC8D3-829F-4D23-915D-DD8209BAED83}"/>
            </ac:spMkLst>
          </pc:spChg>
          <pc:spChg chg="mod">
            <ac:chgData name="omri.allouche@outlook.com" userId="33e2ede9fcb0026d" providerId="LiveId" clId="{62B98DD3-DBD0-4D02-8A7A-C8ADA33347EC}" dt="2019-10-21T18:51:10.546" v="1531" actId="207"/>
            <ac:spMkLst>
              <pc:docMk/>
              <pc:sldMasterMk cId="917549944" sldId="2147483648"/>
              <pc:sldLayoutMk cId="1516165760" sldId="2147483675"/>
              <ac:spMk id="5" creationId="{F5E23133-DBB7-45F0-A506-0C767E38B387}"/>
            </ac:spMkLst>
          </pc:spChg>
        </pc:sldLayoutChg>
        <pc:sldLayoutChg chg="add del">
          <pc:chgData name="omri.allouche@outlook.com" userId="33e2ede9fcb0026d" providerId="LiveId" clId="{62B98DD3-DBD0-4D02-8A7A-C8ADA33347EC}" dt="2019-10-21T18:36:54.322" v="1322" actId="2696"/>
          <pc:sldLayoutMkLst>
            <pc:docMk/>
            <pc:sldMasterMk cId="917549944" sldId="2147483648"/>
            <pc:sldLayoutMk cId="3350522809" sldId="2147483682"/>
          </pc:sldLayoutMkLst>
        </pc:sldLayoutChg>
        <pc:sldLayoutChg chg="addSp delSp modSp">
          <pc:chgData name="omri.allouche@outlook.com" userId="33e2ede9fcb0026d" providerId="LiveId" clId="{62B98DD3-DBD0-4D02-8A7A-C8ADA33347EC}" dt="2019-10-21T18:44:16.679" v="1396" actId="14100"/>
          <pc:sldLayoutMkLst>
            <pc:docMk/>
            <pc:sldMasterMk cId="917549944" sldId="2147483648"/>
            <pc:sldLayoutMk cId="1995692083" sldId="2147483684"/>
          </pc:sldLayoutMkLst>
          <pc:spChg chg="mod">
            <ac:chgData name="omri.allouche@outlook.com" userId="33e2ede9fcb0026d" providerId="LiveId" clId="{62B98DD3-DBD0-4D02-8A7A-C8ADA33347EC}" dt="2019-10-21T18:44:16.679" v="1396" actId="14100"/>
            <ac:spMkLst>
              <pc:docMk/>
              <pc:sldMasterMk cId="917549944" sldId="2147483648"/>
              <pc:sldLayoutMk cId="1995692083" sldId="2147483684"/>
              <ac:spMk id="2" creationId="{0FD5A672-6418-4DA1-BD59-6652B1DDA041}"/>
            </ac:spMkLst>
          </pc:spChg>
          <pc:spChg chg="del mod">
            <ac:chgData name="omri.allouche@outlook.com" userId="33e2ede9fcb0026d" providerId="LiveId" clId="{62B98DD3-DBD0-4D02-8A7A-C8ADA33347EC}" dt="2019-10-21T18:42:46.410" v="1345" actId="478"/>
            <ac:spMkLst>
              <pc:docMk/>
              <pc:sldMasterMk cId="917549944" sldId="2147483648"/>
              <pc:sldLayoutMk cId="1995692083" sldId="2147483684"/>
              <ac:spMk id="7" creationId="{3B383756-F302-428F-B819-77DD84DA8AAB}"/>
            </ac:spMkLst>
          </pc:spChg>
          <pc:spChg chg="add del mod">
            <ac:chgData name="omri.allouche@outlook.com" userId="33e2ede9fcb0026d" providerId="LiveId" clId="{62B98DD3-DBD0-4D02-8A7A-C8ADA33347EC}" dt="2019-10-21T18:42:46.418" v="1347"/>
            <ac:spMkLst>
              <pc:docMk/>
              <pc:sldMasterMk cId="917549944" sldId="2147483648"/>
              <pc:sldLayoutMk cId="1995692083" sldId="2147483684"/>
              <ac:spMk id="8" creationId="{85016D12-7EEB-4793-AF14-1139D3934762}"/>
            </ac:spMkLst>
          </pc:spChg>
        </pc:sldLayoutChg>
      </pc:sldMasterChg>
      <pc:sldMasterChg chg="del addSldLayout delSldLayout">
        <pc:chgData name="omri.allouche@outlook.com" userId="33e2ede9fcb0026d" providerId="LiveId" clId="{62B98DD3-DBD0-4D02-8A7A-C8ADA33347EC}" dt="2019-10-21T22:02:55.716" v="3523" actId="2696"/>
        <pc:sldMasterMkLst>
          <pc:docMk/>
          <pc:sldMasterMk cId="0" sldId="2147483673"/>
        </pc:sldMasterMkLst>
        <pc:sldLayoutChg chg="add del">
          <pc:chgData name="omri.allouche@outlook.com" userId="33e2ede9fcb0026d" providerId="LiveId" clId="{62B98DD3-DBD0-4D02-8A7A-C8ADA33347EC}" dt="2019-10-21T18:35:49.086" v="1128" actId="2696"/>
          <pc:sldLayoutMkLst>
            <pc:docMk/>
            <pc:sldMasterMk cId="0" sldId="2147483673"/>
            <pc:sldLayoutMk cId="0" sldId="2147483650"/>
          </pc:sldLayoutMkLst>
        </pc:sldLayoutChg>
        <pc:sldLayoutChg chg="del">
          <pc:chgData name="omri.allouche@outlook.com" userId="33e2ede9fcb0026d" providerId="LiveId" clId="{62B98DD3-DBD0-4D02-8A7A-C8ADA33347EC}" dt="2019-10-21T22:02:55.710" v="3521" actId="2696"/>
          <pc:sldLayoutMkLst>
            <pc:docMk/>
            <pc:sldMasterMk cId="0" sldId="2147483673"/>
            <pc:sldLayoutMk cId="0" sldId="2147483659"/>
          </pc:sldLayoutMkLst>
        </pc:sldLayoutChg>
        <pc:sldLayoutChg chg="del">
          <pc:chgData name="omri.allouche@outlook.com" userId="33e2ede9fcb0026d" providerId="LiveId" clId="{62B98DD3-DBD0-4D02-8A7A-C8ADA33347EC}" dt="2019-10-21T22:02:55.712" v="3522" actId="2696"/>
          <pc:sldLayoutMkLst>
            <pc:docMk/>
            <pc:sldMasterMk cId="0" sldId="2147483673"/>
            <pc:sldLayoutMk cId="2167101054" sldId="2147483677"/>
          </pc:sldLayoutMkLst>
        </pc:sldLayoutChg>
      </pc:sldMasterChg>
      <pc:sldMasterChg chg="add del addSldLayout delSldLayout">
        <pc:chgData name="omri.allouche@outlook.com" userId="33e2ede9fcb0026d" providerId="LiveId" clId="{62B98DD3-DBD0-4D02-8A7A-C8ADA33347EC}" dt="2019-10-21T18:35:03.846" v="965" actId="2696"/>
        <pc:sldMasterMkLst>
          <pc:docMk/>
          <pc:sldMasterMk cId="0" sldId="2147483674"/>
        </pc:sldMasterMkLst>
        <pc:sldLayoutChg chg="add del">
          <pc:chgData name="omri.allouche@outlook.com" userId="33e2ede9fcb0026d" providerId="LiveId" clId="{62B98DD3-DBD0-4D02-8A7A-C8ADA33347EC}" dt="2019-10-21T18:35:03.846" v="965" actId="2696"/>
          <pc:sldLayoutMkLst>
            <pc:docMk/>
            <pc:sldMasterMk cId="0" sldId="2147483674"/>
            <pc:sldLayoutMk cId="0" sldId="2147483663"/>
          </pc:sldLayoutMkLst>
        </pc:sldLayoutChg>
        <pc:sldLayoutChg chg="add del">
          <pc:chgData name="omri.allouche@outlook.com" userId="33e2ede9fcb0026d" providerId="LiveId" clId="{62B98DD3-DBD0-4D02-8A7A-C8ADA33347EC}" dt="2019-10-21T18:35:03.846" v="964" actId="2696"/>
          <pc:sldLayoutMkLst>
            <pc:docMk/>
            <pc:sldMasterMk cId="0" sldId="2147483674"/>
            <pc:sldLayoutMk cId="154615435" sldId="2147483678"/>
          </pc:sldLayoutMkLst>
        </pc:sldLayoutChg>
      </pc:sldMasterChg>
    </pc:docChg>
  </pc:docChgLst>
  <pc:docChgLst>
    <pc:chgData name="omri.allouche@outlook.com" userId="33e2ede9fcb0026d" providerId="LiveId" clId="{E9F9F0FB-A557-4F5F-91F7-E50339A45399}"/>
    <pc:docChg chg="undo custSel addSld delSld modSld sldOrd">
      <pc:chgData name="omri.allouche@outlook.com" userId="33e2ede9fcb0026d" providerId="LiveId" clId="{E9F9F0FB-A557-4F5F-91F7-E50339A45399}" dt="2019-10-27T14:49:27.121" v="1950" actId="12"/>
      <pc:docMkLst>
        <pc:docMk/>
      </pc:docMkLst>
      <pc:sldChg chg="modTransition">
        <pc:chgData name="omri.allouche@outlook.com" userId="33e2ede9fcb0026d" providerId="LiveId" clId="{E9F9F0FB-A557-4F5F-91F7-E50339A45399}" dt="2019-10-25T20:01:05.938" v="1495"/>
        <pc:sldMkLst>
          <pc:docMk/>
          <pc:sldMk cId="1085915775" sldId="256"/>
        </pc:sldMkLst>
      </pc:sldChg>
      <pc:sldChg chg="modTransition">
        <pc:chgData name="omri.allouche@outlook.com" userId="33e2ede9fcb0026d" providerId="LiveId" clId="{E9F9F0FB-A557-4F5F-91F7-E50339A45399}" dt="2019-10-25T20:01:05.938" v="1495"/>
        <pc:sldMkLst>
          <pc:docMk/>
          <pc:sldMk cId="0" sldId="258"/>
        </pc:sldMkLst>
      </pc:sldChg>
      <pc:sldChg chg="modTransition">
        <pc:chgData name="omri.allouche@outlook.com" userId="33e2ede9fcb0026d" providerId="LiveId" clId="{E9F9F0FB-A557-4F5F-91F7-E50339A45399}" dt="2019-10-25T20:01:05.938" v="1495"/>
        <pc:sldMkLst>
          <pc:docMk/>
          <pc:sldMk cId="2316782195" sldId="266"/>
        </pc:sldMkLst>
      </pc:sldChg>
      <pc:sldChg chg="modTransition">
        <pc:chgData name="omri.allouche@outlook.com" userId="33e2ede9fcb0026d" providerId="LiveId" clId="{E9F9F0FB-A557-4F5F-91F7-E50339A45399}" dt="2019-10-25T20:01:05.938" v="1495"/>
        <pc:sldMkLst>
          <pc:docMk/>
          <pc:sldMk cId="1679252483" sldId="287"/>
        </pc:sldMkLst>
      </pc:sldChg>
      <pc:sldChg chg="modTransition">
        <pc:chgData name="omri.allouche@outlook.com" userId="33e2ede9fcb0026d" providerId="LiveId" clId="{E9F9F0FB-A557-4F5F-91F7-E50339A45399}" dt="2019-10-25T20:01:05.938" v="1495"/>
        <pc:sldMkLst>
          <pc:docMk/>
          <pc:sldMk cId="3272015834" sldId="288"/>
        </pc:sldMkLst>
      </pc:sldChg>
      <pc:sldChg chg="modTransition">
        <pc:chgData name="omri.allouche@outlook.com" userId="33e2ede9fcb0026d" providerId="LiveId" clId="{E9F9F0FB-A557-4F5F-91F7-E50339A45399}" dt="2019-10-25T20:01:05.938" v="1495"/>
        <pc:sldMkLst>
          <pc:docMk/>
          <pc:sldMk cId="378734762" sldId="289"/>
        </pc:sldMkLst>
      </pc:sldChg>
      <pc:sldChg chg="modTransition">
        <pc:chgData name="omri.allouche@outlook.com" userId="33e2ede9fcb0026d" providerId="LiveId" clId="{E9F9F0FB-A557-4F5F-91F7-E50339A45399}" dt="2019-10-25T20:01:05.938" v="1495"/>
        <pc:sldMkLst>
          <pc:docMk/>
          <pc:sldMk cId="1584728691" sldId="300"/>
        </pc:sldMkLst>
      </pc:sldChg>
      <pc:sldChg chg="modTransition">
        <pc:chgData name="omri.allouche@outlook.com" userId="33e2ede9fcb0026d" providerId="LiveId" clId="{E9F9F0FB-A557-4F5F-91F7-E50339A45399}" dt="2019-10-25T20:01:05.938" v="1495"/>
        <pc:sldMkLst>
          <pc:docMk/>
          <pc:sldMk cId="1282505357" sldId="305"/>
        </pc:sldMkLst>
      </pc:sldChg>
      <pc:sldChg chg="modTransition">
        <pc:chgData name="omri.allouche@outlook.com" userId="33e2ede9fcb0026d" providerId="LiveId" clId="{E9F9F0FB-A557-4F5F-91F7-E50339A45399}" dt="2019-10-25T20:01:05.938" v="1495"/>
        <pc:sldMkLst>
          <pc:docMk/>
          <pc:sldMk cId="1724253861" sldId="320"/>
        </pc:sldMkLst>
      </pc:sldChg>
      <pc:sldChg chg="modTransition">
        <pc:chgData name="omri.allouche@outlook.com" userId="33e2ede9fcb0026d" providerId="LiveId" clId="{E9F9F0FB-A557-4F5F-91F7-E50339A45399}" dt="2019-10-25T20:01:05.938" v="1495"/>
        <pc:sldMkLst>
          <pc:docMk/>
          <pc:sldMk cId="4235895189" sldId="366"/>
        </pc:sldMkLst>
      </pc:sldChg>
      <pc:sldChg chg="modTransition">
        <pc:chgData name="omri.allouche@outlook.com" userId="33e2ede9fcb0026d" providerId="LiveId" clId="{E9F9F0FB-A557-4F5F-91F7-E50339A45399}" dt="2019-10-25T20:01:05.938" v="1495"/>
        <pc:sldMkLst>
          <pc:docMk/>
          <pc:sldMk cId="2949336881" sldId="367"/>
        </pc:sldMkLst>
      </pc:sldChg>
      <pc:sldChg chg="modTransition">
        <pc:chgData name="omri.allouche@outlook.com" userId="33e2ede9fcb0026d" providerId="LiveId" clId="{E9F9F0FB-A557-4F5F-91F7-E50339A45399}" dt="2019-10-25T20:01:05.938" v="1495"/>
        <pc:sldMkLst>
          <pc:docMk/>
          <pc:sldMk cId="2592640868" sldId="383"/>
        </pc:sldMkLst>
      </pc:sldChg>
      <pc:sldChg chg="modTransition">
        <pc:chgData name="omri.allouche@outlook.com" userId="33e2ede9fcb0026d" providerId="LiveId" clId="{E9F9F0FB-A557-4F5F-91F7-E50339A45399}" dt="2019-10-25T20:01:05.938" v="1495"/>
        <pc:sldMkLst>
          <pc:docMk/>
          <pc:sldMk cId="2638239657" sldId="386"/>
        </pc:sldMkLst>
      </pc:sldChg>
      <pc:sldChg chg="modTransition">
        <pc:chgData name="omri.allouche@outlook.com" userId="33e2ede9fcb0026d" providerId="LiveId" clId="{E9F9F0FB-A557-4F5F-91F7-E50339A45399}" dt="2019-10-25T20:01:05.938" v="1495"/>
        <pc:sldMkLst>
          <pc:docMk/>
          <pc:sldMk cId="945124101" sldId="387"/>
        </pc:sldMkLst>
      </pc:sldChg>
      <pc:sldChg chg="modTransition">
        <pc:chgData name="omri.allouche@outlook.com" userId="33e2ede9fcb0026d" providerId="LiveId" clId="{E9F9F0FB-A557-4F5F-91F7-E50339A45399}" dt="2019-10-25T20:01:05.938" v="1495"/>
        <pc:sldMkLst>
          <pc:docMk/>
          <pc:sldMk cId="112602166" sldId="388"/>
        </pc:sldMkLst>
      </pc:sldChg>
      <pc:sldChg chg="modTransition">
        <pc:chgData name="omri.allouche@outlook.com" userId="33e2ede9fcb0026d" providerId="LiveId" clId="{E9F9F0FB-A557-4F5F-91F7-E50339A45399}" dt="2019-10-25T20:01:05.938" v="1495"/>
        <pc:sldMkLst>
          <pc:docMk/>
          <pc:sldMk cId="2751148474" sldId="389"/>
        </pc:sldMkLst>
      </pc:sldChg>
      <pc:sldChg chg="modTransition">
        <pc:chgData name="omri.allouche@outlook.com" userId="33e2ede9fcb0026d" providerId="LiveId" clId="{E9F9F0FB-A557-4F5F-91F7-E50339A45399}" dt="2019-10-25T20:01:05.938" v="1495"/>
        <pc:sldMkLst>
          <pc:docMk/>
          <pc:sldMk cId="385478054" sldId="390"/>
        </pc:sldMkLst>
      </pc:sldChg>
      <pc:sldChg chg="modTransition">
        <pc:chgData name="omri.allouche@outlook.com" userId="33e2ede9fcb0026d" providerId="LiveId" clId="{E9F9F0FB-A557-4F5F-91F7-E50339A45399}" dt="2019-10-25T20:01:05.938" v="1495"/>
        <pc:sldMkLst>
          <pc:docMk/>
          <pc:sldMk cId="3049441636" sldId="393"/>
        </pc:sldMkLst>
      </pc:sldChg>
      <pc:sldChg chg="modTransition">
        <pc:chgData name="omri.allouche@outlook.com" userId="33e2ede9fcb0026d" providerId="LiveId" clId="{E9F9F0FB-A557-4F5F-91F7-E50339A45399}" dt="2019-10-25T20:01:05.938" v="1495"/>
        <pc:sldMkLst>
          <pc:docMk/>
          <pc:sldMk cId="2343790709" sldId="394"/>
        </pc:sldMkLst>
      </pc:sldChg>
      <pc:sldChg chg="modTransition">
        <pc:chgData name="omri.allouche@outlook.com" userId="33e2ede9fcb0026d" providerId="LiveId" clId="{E9F9F0FB-A557-4F5F-91F7-E50339A45399}" dt="2019-10-25T20:01:05.938" v="1495"/>
        <pc:sldMkLst>
          <pc:docMk/>
          <pc:sldMk cId="989514225" sldId="395"/>
        </pc:sldMkLst>
      </pc:sldChg>
      <pc:sldChg chg="modTransition">
        <pc:chgData name="omri.allouche@outlook.com" userId="33e2ede9fcb0026d" providerId="LiveId" clId="{E9F9F0FB-A557-4F5F-91F7-E50339A45399}" dt="2019-10-25T20:01:05.938" v="1495"/>
        <pc:sldMkLst>
          <pc:docMk/>
          <pc:sldMk cId="567373410" sldId="399"/>
        </pc:sldMkLst>
      </pc:sldChg>
      <pc:sldChg chg="modTransition">
        <pc:chgData name="omri.allouche@outlook.com" userId="33e2ede9fcb0026d" providerId="LiveId" clId="{E9F9F0FB-A557-4F5F-91F7-E50339A45399}" dt="2019-10-25T20:01:05.938" v="1495"/>
        <pc:sldMkLst>
          <pc:docMk/>
          <pc:sldMk cId="472862791" sldId="400"/>
        </pc:sldMkLst>
      </pc:sldChg>
      <pc:sldChg chg="modTransition">
        <pc:chgData name="omri.allouche@outlook.com" userId="33e2ede9fcb0026d" providerId="LiveId" clId="{E9F9F0FB-A557-4F5F-91F7-E50339A45399}" dt="2019-10-25T20:01:05.938" v="1495"/>
        <pc:sldMkLst>
          <pc:docMk/>
          <pc:sldMk cId="229320159" sldId="402"/>
        </pc:sldMkLst>
      </pc:sldChg>
      <pc:sldChg chg="modTransition">
        <pc:chgData name="omri.allouche@outlook.com" userId="33e2ede9fcb0026d" providerId="LiveId" clId="{E9F9F0FB-A557-4F5F-91F7-E50339A45399}" dt="2019-10-25T20:01:05.938" v="1495"/>
        <pc:sldMkLst>
          <pc:docMk/>
          <pc:sldMk cId="3812895205" sldId="403"/>
        </pc:sldMkLst>
      </pc:sldChg>
      <pc:sldChg chg="modTransition">
        <pc:chgData name="omri.allouche@outlook.com" userId="33e2ede9fcb0026d" providerId="LiveId" clId="{E9F9F0FB-A557-4F5F-91F7-E50339A45399}" dt="2019-10-25T20:01:05.938" v="1495"/>
        <pc:sldMkLst>
          <pc:docMk/>
          <pc:sldMk cId="4245990402" sldId="404"/>
        </pc:sldMkLst>
      </pc:sldChg>
      <pc:sldChg chg="modTransition">
        <pc:chgData name="omri.allouche@outlook.com" userId="33e2ede9fcb0026d" providerId="LiveId" clId="{E9F9F0FB-A557-4F5F-91F7-E50339A45399}" dt="2019-10-25T20:01:05.938" v="1495"/>
        <pc:sldMkLst>
          <pc:docMk/>
          <pc:sldMk cId="2308358739" sldId="406"/>
        </pc:sldMkLst>
      </pc:sldChg>
      <pc:sldChg chg="modTransition">
        <pc:chgData name="omri.allouche@outlook.com" userId="33e2ede9fcb0026d" providerId="LiveId" clId="{E9F9F0FB-A557-4F5F-91F7-E50339A45399}" dt="2019-10-25T20:01:05.938" v="1495"/>
        <pc:sldMkLst>
          <pc:docMk/>
          <pc:sldMk cId="1762755574" sldId="407"/>
        </pc:sldMkLst>
      </pc:sldChg>
      <pc:sldChg chg="modTransition">
        <pc:chgData name="omri.allouche@outlook.com" userId="33e2ede9fcb0026d" providerId="LiveId" clId="{E9F9F0FB-A557-4F5F-91F7-E50339A45399}" dt="2019-10-25T20:01:05.938" v="1495"/>
        <pc:sldMkLst>
          <pc:docMk/>
          <pc:sldMk cId="3438848155" sldId="408"/>
        </pc:sldMkLst>
      </pc:sldChg>
      <pc:sldChg chg="modTransition">
        <pc:chgData name="omri.allouche@outlook.com" userId="33e2ede9fcb0026d" providerId="LiveId" clId="{E9F9F0FB-A557-4F5F-91F7-E50339A45399}" dt="2019-10-25T20:01:05.938" v="1495"/>
        <pc:sldMkLst>
          <pc:docMk/>
          <pc:sldMk cId="3351807968" sldId="412"/>
        </pc:sldMkLst>
      </pc:sldChg>
      <pc:sldChg chg="modTransition">
        <pc:chgData name="omri.allouche@outlook.com" userId="33e2ede9fcb0026d" providerId="LiveId" clId="{E9F9F0FB-A557-4F5F-91F7-E50339A45399}" dt="2019-10-25T20:01:05.938" v="1495"/>
        <pc:sldMkLst>
          <pc:docMk/>
          <pc:sldMk cId="1058474222" sldId="415"/>
        </pc:sldMkLst>
      </pc:sldChg>
      <pc:sldChg chg="modTransition">
        <pc:chgData name="omri.allouche@outlook.com" userId="33e2ede9fcb0026d" providerId="LiveId" clId="{E9F9F0FB-A557-4F5F-91F7-E50339A45399}" dt="2019-10-25T20:01:05.938" v="1495"/>
        <pc:sldMkLst>
          <pc:docMk/>
          <pc:sldMk cId="700321089" sldId="418"/>
        </pc:sldMkLst>
      </pc:sldChg>
      <pc:sldChg chg="modTransition">
        <pc:chgData name="omri.allouche@outlook.com" userId="33e2ede9fcb0026d" providerId="LiveId" clId="{E9F9F0FB-A557-4F5F-91F7-E50339A45399}" dt="2019-10-25T20:01:05.938" v="1495"/>
        <pc:sldMkLst>
          <pc:docMk/>
          <pc:sldMk cId="3805830127" sldId="420"/>
        </pc:sldMkLst>
      </pc:sldChg>
      <pc:sldChg chg="modTransition">
        <pc:chgData name="omri.allouche@outlook.com" userId="33e2ede9fcb0026d" providerId="LiveId" clId="{E9F9F0FB-A557-4F5F-91F7-E50339A45399}" dt="2019-10-25T20:01:05.938" v="1495"/>
        <pc:sldMkLst>
          <pc:docMk/>
          <pc:sldMk cId="3885417720" sldId="422"/>
        </pc:sldMkLst>
      </pc:sldChg>
      <pc:sldChg chg="modTransition">
        <pc:chgData name="omri.allouche@outlook.com" userId="33e2ede9fcb0026d" providerId="LiveId" clId="{E9F9F0FB-A557-4F5F-91F7-E50339A45399}" dt="2019-10-25T20:01:05.938" v="1495"/>
        <pc:sldMkLst>
          <pc:docMk/>
          <pc:sldMk cId="1533775985" sldId="424"/>
        </pc:sldMkLst>
      </pc:sldChg>
      <pc:sldChg chg="modTransition">
        <pc:chgData name="omri.allouche@outlook.com" userId="33e2ede9fcb0026d" providerId="LiveId" clId="{E9F9F0FB-A557-4F5F-91F7-E50339A45399}" dt="2019-10-25T20:01:05.938" v="1495"/>
        <pc:sldMkLst>
          <pc:docMk/>
          <pc:sldMk cId="2472524548" sldId="427"/>
        </pc:sldMkLst>
      </pc:sldChg>
      <pc:sldChg chg="modTransition">
        <pc:chgData name="omri.allouche@outlook.com" userId="33e2ede9fcb0026d" providerId="LiveId" clId="{E9F9F0FB-A557-4F5F-91F7-E50339A45399}" dt="2019-10-25T20:01:05.938" v="1495"/>
        <pc:sldMkLst>
          <pc:docMk/>
          <pc:sldMk cId="1403178487" sldId="428"/>
        </pc:sldMkLst>
      </pc:sldChg>
      <pc:sldChg chg="modTransition">
        <pc:chgData name="omri.allouche@outlook.com" userId="33e2ede9fcb0026d" providerId="LiveId" clId="{E9F9F0FB-A557-4F5F-91F7-E50339A45399}" dt="2019-10-25T20:01:05.938" v="1495"/>
        <pc:sldMkLst>
          <pc:docMk/>
          <pc:sldMk cId="4239457058" sldId="429"/>
        </pc:sldMkLst>
      </pc:sldChg>
      <pc:sldChg chg="modTransition">
        <pc:chgData name="omri.allouche@outlook.com" userId="33e2ede9fcb0026d" providerId="LiveId" clId="{E9F9F0FB-A557-4F5F-91F7-E50339A45399}" dt="2019-10-25T20:01:05.938" v="1495"/>
        <pc:sldMkLst>
          <pc:docMk/>
          <pc:sldMk cId="97069876" sldId="430"/>
        </pc:sldMkLst>
      </pc:sldChg>
      <pc:sldChg chg="modTransition">
        <pc:chgData name="omri.allouche@outlook.com" userId="33e2ede9fcb0026d" providerId="LiveId" clId="{E9F9F0FB-A557-4F5F-91F7-E50339A45399}" dt="2019-10-25T20:01:05.938" v="1495"/>
        <pc:sldMkLst>
          <pc:docMk/>
          <pc:sldMk cId="1059918796" sldId="431"/>
        </pc:sldMkLst>
      </pc:sldChg>
      <pc:sldChg chg="modTransition">
        <pc:chgData name="omri.allouche@outlook.com" userId="33e2ede9fcb0026d" providerId="LiveId" clId="{E9F9F0FB-A557-4F5F-91F7-E50339A45399}" dt="2019-10-25T20:01:05.938" v="1495"/>
        <pc:sldMkLst>
          <pc:docMk/>
          <pc:sldMk cId="2723107381" sldId="432"/>
        </pc:sldMkLst>
      </pc:sldChg>
      <pc:sldChg chg="modTransition">
        <pc:chgData name="omri.allouche@outlook.com" userId="33e2ede9fcb0026d" providerId="LiveId" clId="{E9F9F0FB-A557-4F5F-91F7-E50339A45399}" dt="2019-10-25T20:01:05.938" v="1495"/>
        <pc:sldMkLst>
          <pc:docMk/>
          <pc:sldMk cId="85260018" sldId="433"/>
        </pc:sldMkLst>
      </pc:sldChg>
      <pc:sldChg chg="modTransition">
        <pc:chgData name="omri.allouche@outlook.com" userId="33e2ede9fcb0026d" providerId="LiveId" clId="{E9F9F0FB-A557-4F5F-91F7-E50339A45399}" dt="2019-10-25T20:01:05.938" v="1495"/>
        <pc:sldMkLst>
          <pc:docMk/>
          <pc:sldMk cId="3377174732" sldId="434"/>
        </pc:sldMkLst>
      </pc:sldChg>
      <pc:sldChg chg="modTransition">
        <pc:chgData name="omri.allouche@outlook.com" userId="33e2ede9fcb0026d" providerId="LiveId" clId="{E9F9F0FB-A557-4F5F-91F7-E50339A45399}" dt="2019-10-25T20:01:05.938" v="1495"/>
        <pc:sldMkLst>
          <pc:docMk/>
          <pc:sldMk cId="3867043741" sldId="435"/>
        </pc:sldMkLst>
      </pc:sldChg>
      <pc:sldChg chg="modTransition">
        <pc:chgData name="omri.allouche@outlook.com" userId="33e2ede9fcb0026d" providerId="LiveId" clId="{E9F9F0FB-A557-4F5F-91F7-E50339A45399}" dt="2019-10-25T20:01:05.938" v="1495"/>
        <pc:sldMkLst>
          <pc:docMk/>
          <pc:sldMk cId="4146589672" sldId="436"/>
        </pc:sldMkLst>
      </pc:sldChg>
      <pc:sldChg chg="modTransition">
        <pc:chgData name="omri.allouche@outlook.com" userId="33e2ede9fcb0026d" providerId="LiveId" clId="{E9F9F0FB-A557-4F5F-91F7-E50339A45399}" dt="2019-10-25T20:01:05.938" v="1495"/>
        <pc:sldMkLst>
          <pc:docMk/>
          <pc:sldMk cId="2487757041" sldId="437"/>
        </pc:sldMkLst>
      </pc:sldChg>
      <pc:sldChg chg="modTransition">
        <pc:chgData name="omri.allouche@outlook.com" userId="33e2ede9fcb0026d" providerId="LiveId" clId="{E9F9F0FB-A557-4F5F-91F7-E50339A45399}" dt="2019-10-25T20:01:05.938" v="1495"/>
        <pc:sldMkLst>
          <pc:docMk/>
          <pc:sldMk cId="112884316" sldId="438"/>
        </pc:sldMkLst>
      </pc:sldChg>
      <pc:sldChg chg="modTransition">
        <pc:chgData name="omri.allouche@outlook.com" userId="33e2ede9fcb0026d" providerId="LiveId" clId="{E9F9F0FB-A557-4F5F-91F7-E50339A45399}" dt="2019-10-25T20:01:05.938" v="1495"/>
        <pc:sldMkLst>
          <pc:docMk/>
          <pc:sldMk cId="53083179" sldId="439"/>
        </pc:sldMkLst>
      </pc:sldChg>
      <pc:sldChg chg="modTransition">
        <pc:chgData name="omri.allouche@outlook.com" userId="33e2ede9fcb0026d" providerId="LiveId" clId="{E9F9F0FB-A557-4F5F-91F7-E50339A45399}" dt="2019-10-25T20:01:05.938" v="1495"/>
        <pc:sldMkLst>
          <pc:docMk/>
          <pc:sldMk cId="2396722518" sldId="440"/>
        </pc:sldMkLst>
      </pc:sldChg>
      <pc:sldChg chg="modTransition">
        <pc:chgData name="omri.allouche@outlook.com" userId="33e2ede9fcb0026d" providerId="LiveId" clId="{E9F9F0FB-A557-4F5F-91F7-E50339A45399}" dt="2019-10-25T20:01:05.938" v="1495"/>
        <pc:sldMkLst>
          <pc:docMk/>
          <pc:sldMk cId="2683551743" sldId="441"/>
        </pc:sldMkLst>
      </pc:sldChg>
      <pc:sldChg chg="modTransition">
        <pc:chgData name="omri.allouche@outlook.com" userId="33e2ede9fcb0026d" providerId="LiveId" clId="{E9F9F0FB-A557-4F5F-91F7-E50339A45399}" dt="2019-10-25T20:01:05.938" v="1495"/>
        <pc:sldMkLst>
          <pc:docMk/>
          <pc:sldMk cId="3361719519" sldId="442"/>
        </pc:sldMkLst>
      </pc:sldChg>
      <pc:sldChg chg="modSp modTransition">
        <pc:chgData name="omri.allouche@outlook.com" userId="33e2ede9fcb0026d" providerId="LiveId" clId="{E9F9F0FB-A557-4F5F-91F7-E50339A45399}" dt="2019-10-27T14:48:17.963" v="1771"/>
        <pc:sldMkLst>
          <pc:docMk/>
          <pc:sldMk cId="2833414496" sldId="443"/>
        </pc:sldMkLst>
        <pc:spChg chg="mod">
          <ac:chgData name="omri.allouche@outlook.com" userId="33e2ede9fcb0026d" providerId="LiveId" clId="{E9F9F0FB-A557-4F5F-91F7-E50339A45399}" dt="2019-10-27T14:48:17.963" v="1771"/>
          <ac:spMkLst>
            <pc:docMk/>
            <pc:sldMk cId="2833414496" sldId="443"/>
            <ac:spMk id="3" creationId="{36022F22-8B91-46A3-B1FB-B6533D29076B}"/>
          </ac:spMkLst>
        </pc:spChg>
      </pc:sldChg>
      <pc:sldChg chg="modTransition">
        <pc:chgData name="omri.allouche@outlook.com" userId="33e2ede9fcb0026d" providerId="LiveId" clId="{E9F9F0FB-A557-4F5F-91F7-E50339A45399}" dt="2019-10-25T20:01:05.938" v="1495"/>
        <pc:sldMkLst>
          <pc:docMk/>
          <pc:sldMk cId="876007514" sldId="444"/>
        </pc:sldMkLst>
      </pc:sldChg>
      <pc:sldChg chg="modTransition">
        <pc:chgData name="omri.allouche@outlook.com" userId="33e2ede9fcb0026d" providerId="LiveId" clId="{E9F9F0FB-A557-4F5F-91F7-E50339A45399}" dt="2019-10-25T20:01:05.938" v="1495"/>
        <pc:sldMkLst>
          <pc:docMk/>
          <pc:sldMk cId="771960163" sldId="453"/>
        </pc:sldMkLst>
      </pc:sldChg>
      <pc:sldChg chg="modTransition">
        <pc:chgData name="omri.allouche@outlook.com" userId="33e2ede9fcb0026d" providerId="LiveId" clId="{E9F9F0FB-A557-4F5F-91F7-E50339A45399}" dt="2019-10-25T20:01:05.938" v="1495"/>
        <pc:sldMkLst>
          <pc:docMk/>
          <pc:sldMk cId="3610088449" sldId="454"/>
        </pc:sldMkLst>
      </pc:sldChg>
      <pc:sldChg chg="modTransition">
        <pc:chgData name="omri.allouche@outlook.com" userId="33e2ede9fcb0026d" providerId="LiveId" clId="{E9F9F0FB-A557-4F5F-91F7-E50339A45399}" dt="2019-10-25T20:01:05.938" v="1495"/>
        <pc:sldMkLst>
          <pc:docMk/>
          <pc:sldMk cId="648177710" sldId="455"/>
        </pc:sldMkLst>
      </pc:sldChg>
      <pc:sldChg chg="modTransition">
        <pc:chgData name="omri.allouche@outlook.com" userId="33e2ede9fcb0026d" providerId="LiveId" clId="{E9F9F0FB-A557-4F5F-91F7-E50339A45399}" dt="2019-10-25T20:01:05.938" v="1495"/>
        <pc:sldMkLst>
          <pc:docMk/>
          <pc:sldMk cId="2043017469" sldId="456"/>
        </pc:sldMkLst>
      </pc:sldChg>
      <pc:sldChg chg="modTransition">
        <pc:chgData name="omri.allouche@outlook.com" userId="33e2ede9fcb0026d" providerId="LiveId" clId="{E9F9F0FB-A557-4F5F-91F7-E50339A45399}" dt="2019-10-25T20:01:05.938" v="1495"/>
        <pc:sldMkLst>
          <pc:docMk/>
          <pc:sldMk cId="2067928306" sldId="457"/>
        </pc:sldMkLst>
      </pc:sldChg>
      <pc:sldChg chg="modTransition">
        <pc:chgData name="omri.allouche@outlook.com" userId="33e2ede9fcb0026d" providerId="LiveId" clId="{E9F9F0FB-A557-4F5F-91F7-E50339A45399}" dt="2019-10-25T20:01:05.938" v="1495"/>
        <pc:sldMkLst>
          <pc:docMk/>
          <pc:sldMk cId="3335120018" sldId="458"/>
        </pc:sldMkLst>
      </pc:sldChg>
      <pc:sldChg chg="modTransition">
        <pc:chgData name="omri.allouche@outlook.com" userId="33e2ede9fcb0026d" providerId="LiveId" clId="{E9F9F0FB-A557-4F5F-91F7-E50339A45399}" dt="2019-10-25T20:01:05.938" v="1495"/>
        <pc:sldMkLst>
          <pc:docMk/>
          <pc:sldMk cId="859228110" sldId="459"/>
        </pc:sldMkLst>
      </pc:sldChg>
      <pc:sldChg chg="modTransition">
        <pc:chgData name="omri.allouche@outlook.com" userId="33e2ede9fcb0026d" providerId="LiveId" clId="{E9F9F0FB-A557-4F5F-91F7-E50339A45399}" dt="2019-10-25T20:01:05.938" v="1495"/>
        <pc:sldMkLst>
          <pc:docMk/>
          <pc:sldMk cId="753609211" sldId="460"/>
        </pc:sldMkLst>
      </pc:sldChg>
      <pc:sldChg chg="modTransition">
        <pc:chgData name="omri.allouche@outlook.com" userId="33e2ede9fcb0026d" providerId="LiveId" clId="{E9F9F0FB-A557-4F5F-91F7-E50339A45399}" dt="2019-10-25T20:01:05.938" v="1495"/>
        <pc:sldMkLst>
          <pc:docMk/>
          <pc:sldMk cId="3589331894" sldId="462"/>
        </pc:sldMkLst>
      </pc:sldChg>
      <pc:sldChg chg="modTransition">
        <pc:chgData name="omri.allouche@outlook.com" userId="33e2ede9fcb0026d" providerId="LiveId" clId="{E9F9F0FB-A557-4F5F-91F7-E50339A45399}" dt="2019-10-25T20:01:05.938" v="1495"/>
        <pc:sldMkLst>
          <pc:docMk/>
          <pc:sldMk cId="1596117936" sldId="463"/>
        </pc:sldMkLst>
      </pc:sldChg>
      <pc:sldChg chg="modTransition">
        <pc:chgData name="omri.allouche@outlook.com" userId="33e2ede9fcb0026d" providerId="LiveId" clId="{E9F9F0FB-A557-4F5F-91F7-E50339A45399}" dt="2019-10-25T20:01:05.938" v="1495"/>
        <pc:sldMkLst>
          <pc:docMk/>
          <pc:sldMk cId="3958921680" sldId="464"/>
        </pc:sldMkLst>
      </pc:sldChg>
      <pc:sldChg chg="modTransition">
        <pc:chgData name="omri.allouche@outlook.com" userId="33e2ede9fcb0026d" providerId="LiveId" clId="{E9F9F0FB-A557-4F5F-91F7-E50339A45399}" dt="2019-10-25T20:01:05.938" v="1495"/>
        <pc:sldMkLst>
          <pc:docMk/>
          <pc:sldMk cId="2496744733" sldId="465"/>
        </pc:sldMkLst>
      </pc:sldChg>
      <pc:sldChg chg="modTransition">
        <pc:chgData name="omri.allouche@outlook.com" userId="33e2ede9fcb0026d" providerId="LiveId" clId="{E9F9F0FB-A557-4F5F-91F7-E50339A45399}" dt="2019-10-25T20:01:05.938" v="1495"/>
        <pc:sldMkLst>
          <pc:docMk/>
          <pc:sldMk cId="1748668407" sldId="466"/>
        </pc:sldMkLst>
      </pc:sldChg>
      <pc:sldChg chg="modTransition">
        <pc:chgData name="omri.allouche@outlook.com" userId="33e2ede9fcb0026d" providerId="LiveId" clId="{E9F9F0FB-A557-4F5F-91F7-E50339A45399}" dt="2019-10-25T20:01:05.938" v="1495"/>
        <pc:sldMkLst>
          <pc:docMk/>
          <pc:sldMk cId="3343542657" sldId="467"/>
        </pc:sldMkLst>
      </pc:sldChg>
      <pc:sldChg chg="modTransition">
        <pc:chgData name="omri.allouche@outlook.com" userId="33e2ede9fcb0026d" providerId="LiveId" clId="{E9F9F0FB-A557-4F5F-91F7-E50339A45399}" dt="2019-10-25T20:01:05.938" v="1495"/>
        <pc:sldMkLst>
          <pc:docMk/>
          <pc:sldMk cId="2986991049" sldId="468"/>
        </pc:sldMkLst>
      </pc:sldChg>
      <pc:sldChg chg="modTransition">
        <pc:chgData name="omri.allouche@outlook.com" userId="33e2ede9fcb0026d" providerId="LiveId" clId="{E9F9F0FB-A557-4F5F-91F7-E50339A45399}" dt="2019-10-25T20:01:05.938" v="1495"/>
        <pc:sldMkLst>
          <pc:docMk/>
          <pc:sldMk cId="2872312268" sldId="469"/>
        </pc:sldMkLst>
      </pc:sldChg>
      <pc:sldChg chg="modTransition">
        <pc:chgData name="omri.allouche@outlook.com" userId="33e2ede9fcb0026d" providerId="LiveId" clId="{E9F9F0FB-A557-4F5F-91F7-E50339A45399}" dt="2019-10-25T20:01:05.938" v="1495"/>
        <pc:sldMkLst>
          <pc:docMk/>
          <pc:sldMk cId="1283048334" sldId="470"/>
        </pc:sldMkLst>
      </pc:sldChg>
      <pc:sldChg chg="modTransition">
        <pc:chgData name="omri.allouche@outlook.com" userId="33e2ede9fcb0026d" providerId="LiveId" clId="{E9F9F0FB-A557-4F5F-91F7-E50339A45399}" dt="2019-10-25T20:01:05.938" v="1495"/>
        <pc:sldMkLst>
          <pc:docMk/>
          <pc:sldMk cId="3316306798" sldId="471"/>
        </pc:sldMkLst>
      </pc:sldChg>
      <pc:sldChg chg="modTransition">
        <pc:chgData name="omri.allouche@outlook.com" userId="33e2ede9fcb0026d" providerId="LiveId" clId="{E9F9F0FB-A557-4F5F-91F7-E50339A45399}" dt="2019-10-25T20:01:05.938" v="1495"/>
        <pc:sldMkLst>
          <pc:docMk/>
          <pc:sldMk cId="883438955" sldId="472"/>
        </pc:sldMkLst>
      </pc:sldChg>
      <pc:sldChg chg="modTransition">
        <pc:chgData name="omri.allouche@outlook.com" userId="33e2ede9fcb0026d" providerId="LiveId" clId="{E9F9F0FB-A557-4F5F-91F7-E50339A45399}" dt="2019-10-25T20:01:05.938" v="1495"/>
        <pc:sldMkLst>
          <pc:docMk/>
          <pc:sldMk cId="1717229462" sldId="473"/>
        </pc:sldMkLst>
      </pc:sldChg>
      <pc:sldChg chg="modTransition">
        <pc:chgData name="omri.allouche@outlook.com" userId="33e2ede9fcb0026d" providerId="LiveId" clId="{E9F9F0FB-A557-4F5F-91F7-E50339A45399}" dt="2019-10-25T20:01:05.938" v="1495"/>
        <pc:sldMkLst>
          <pc:docMk/>
          <pc:sldMk cId="1444521455" sldId="474"/>
        </pc:sldMkLst>
      </pc:sldChg>
      <pc:sldChg chg="modTransition">
        <pc:chgData name="omri.allouche@outlook.com" userId="33e2ede9fcb0026d" providerId="LiveId" clId="{E9F9F0FB-A557-4F5F-91F7-E50339A45399}" dt="2019-10-25T20:01:05.938" v="1495"/>
        <pc:sldMkLst>
          <pc:docMk/>
          <pc:sldMk cId="81769463" sldId="475"/>
        </pc:sldMkLst>
      </pc:sldChg>
      <pc:sldChg chg="modTransition">
        <pc:chgData name="omri.allouche@outlook.com" userId="33e2ede9fcb0026d" providerId="LiveId" clId="{E9F9F0FB-A557-4F5F-91F7-E50339A45399}" dt="2019-10-25T20:01:05.938" v="1495"/>
        <pc:sldMkLst>
          <pc:docMk/>
          <pc:sldMk cId="2001118930" sldId="476"/>
        </pc:sldMkLst>
      </pc:sldChg>
      <pc:sldChg chg="modTransition">
        <pc:chgData name="omri.allouche@outlook.com" userId="33e2ede9fcb0026d" providerId="LiveId" clId="{E9F9F0FB-A557-4F5F-91F7-E50339A45399}" dt="2019-10-25T20:01:05.938" v="1495"/>
        <pc:sldMkLst>
          <pc:docMk/>
          <pc:sldMk cId="511086205" sldId="524"/>
        </pc:sldMkLst>
      </pc:sldChg>
      <pc:sldChg chg="modTransition">
        <pc:chgData name="omri.allouche@outlook.com" userId="33e2ede9fcb0026d" providerId="LiveId" clId="{E9F9F0FB-A557-4F5F-91F7-E50339A45399}" dt="2019-10-25T20:01:05.938" v="1495"/>
        <pc:sldMkLst>
          <pc:docMk/>
          <pc:sldMk cId="1466279365" sldId="525"/>
        </pc:sldMkLst>
      </pc:sldChg>
      <pc:sldChg chg="modTransition">
        <pc:chgData name="omri.allouche@outlook.com" userId="33e2ede9fcb0026d" providerId="LiveId" clId="{E9F9F0FB-A557-4F5F-91F7-E50339A45399}" dt="2019-10-25T20:01:05.938" v="1495"/>
        <pc:sldMkLst>
          <pc:docMk/>
          <pc:sldMk cId="1271288581" sldId="597"/>
        </pc:sldMkLst>
      </pc:sldChg>
      <pc:sldChg chg="modTransition">
        <pc:chgData name="omri.allouche@outlook.com" userId="33e2ede9fcb0026d" providerId="LiveId" clId="{E9F9F0FB-A557-4F5F-91F7-E50339A45399}" dt="2019-10-25T20:01:05.938" v="1495"/>
        <pc:sldMkLst>
          <pc:docMk/>
          <pc:sldMk cId="2043337798" sldId="601"/>
        </pc:sldMkLst>
      </pc:sldChg>
      <pc:sldChg chg="modTransition">
        <pc:chgData name="omri.allouche@outlook.com" userId="33e2ede9fcb0026d" providerId="LiveId" clId="{E9F9F0FB-A557-4F5F-91F7-E50339A45399}" dt="2019-10-25T20:01:05.938" v="1495"/>
        <pc:sldMkLst>
          <pc:docMk/>
          <pc:sldMk cId="585108008" sldId="602"/>
        </pc:sldMkLst>
      </pc:sldChg>
      <pc:sldChg chg="modTransition">
        <pc:chgData name="omri.allouche@outlook.com" userId="33e2ede9fcb0026d" providerId="LiveId" clId="{E9F9F0FB-A557-4F5F-91F7-E50339A45399}" dt="2019-10-25T20:01:05.938" v="1495"/>
        <pc:sldMkLst>
          <pc:docMk/>
          <pc:sldMk cId="903315921" sldId="603"/>
        </pc:sldMkLst>
      </pc:sldChg>
      <pc:sldChg chg="modTransition">
        <pc:chgData name="omri.allouche@outlook.com" userId="33e2ede9fcb0026d" providerId="LiveId" clId="{E9F9F0FB-A557-4F5F-91F7-E50339A45399}" dt="2019-10-25T20:01:05.938" v="1495"/>
        <pc:sldMkLst>
          <pc:docMk/>
          <pc:sldMk cId="2125895395" sldId="604"/>
        </pc:sldMkLst>
      </pc:sldChg>
      <pc:sldChg chg="modTransition">
        <pc:chgData name="omri.allouche@outlook.com" userId="33e2ede9fcb0026d" providerId="LiveId" clId="{E9F9F0FB-A557-4F5F-91F7-E50339A45399}" dt="2019-10-25T20:01:05.938" v="1495"/>
        <pc:sldMkLst>
          <pc:docMk/>
          <pc:sldMk cId="1847337659" sldId="605"/>
        </pc:sldMkLst>
      </pc:sldChg>
      <pc:sldChg chg="modTransition">
        <pc:chgData name="omri.allouche@outlook.com" userId="33e2ede9fcb0026d" providerId="LiveId" clId="{E9F9F0FB-A557-4F5F-91F7-E50339A45399}" dt="2019-10-25T20:01:05.938" v="1495"/>
        <pc:sldMkLst>
          <pc:docMk/>
          <pc:sldMk cId="1357217783" sldId="606"/>
        </pc:sldMkLst>
      </pc:sldChg>
      <pc:sldChg chg="modTransition">
        <pc:chgData name="omri.allouche@outlook.com" userId="33e2ede9fcb0026d" providerId="LiveId" clId="{E9F9F0FB-A557-4F5F-91F7-E50339A45399}" dt="2019-10-25T20:01:05.938" v="1495"/>
        <pc:sldMkLst>
          <pc:docMk/>
          <pc:sldMk cId="133180029" sldId="607"/>
        </pc:sldMkLst>
      </pc:sldChg>
      <pc:sldChg chg="modTransition">
        <pc:chgData name="omri.allouche@outlook.com" userId="33e2ede9fcb0026d" providerId="LiveId" clId="{E9F9F0FB-A557-4F5F-91F7-E50339A45399}" dt="2019-10-25T20:01:05.938" v="1495"/>
        <pc:sldMkLst>
          <pc:docMk/>
          <pc:sldMk cId="273313876" sldId="610"/>
        </pc:sldMkLst>
      </pc:sldChg>
      <pc:sldChg chg="modTransition">
        <pc:chgData name="omri.allouche@outlook.com" userId="33e2ede9fcb0026d" providerId="LiveId" clId="{E9F9F0FB-A557-4F5F-91F7-E50339A45399}" dt="2019-10-25T20:01:05.938" v="1495"/>
        <pc:sldMkLst>
          <pc:docMk/>
          <pc:sldMk cId="1621002039" sldId="611"/>
        </pc:sldMkLst>
      </pc:sldChg>
      <pc:sldChg chg="modTransition">
        <pc:chgData name="omri.allouche@outlook.com" userId="33e2ede9fcb0026d" providerId="LiveId" clId="{E9F9F0FB-A557-4F5F-91F7-E50339A45399}" dt="2019-10-25T20:01:05.938" v="1495"/>
        <pc:sldMkLst>
          <pc:docMk/>
          <pc:sldMk cId="2595243465" sldId="612"/>
        </pc:sldMkLst>
      </pc:sldChg>
      <pc:sldChg chg="modTransition">
        <pc:chgData name="omri.allouche@outlook.com" userId="33e2ede9fcb0026d" providerId="LiveId" clId="{E9F9F0FB-A557-4F5F-91F7-E50339A45399}" dt="2019-10-25T20:01:05.938" v="1495"/>
        <pc:sldMkLst>
          <pc:docMk/>
          <pc:sldMk cId="3533340631" sldId="613"/>
        </pc:sldMkLst>
      </pc:sldChg>
      <pc:sldChg chg="modTransition">
        <pc:chgData name="omri.allouche@outlook.com" userId="33e2ede9fcb0026d" providerId="LiveId" clId="{E9F9F0FB-A557-4F5F-91F7-E50339A45399}" dt="2019-10-25T20:01:05.938" v="1495"/>
        <pc:sldMkLst>
          <pc:docMk/>
          <pc:sldMk cId="949372406" sldId="614"/>
        </pc:sldMkLst>
      </pc:sldChg>
      <pc:sldChg chg="modTransition">
        <pc:chgData name="omri.allouche@outlook.com" userId="33e2ede9fcb0026d" providerId="LiveId" clId="{E9F9F0FB-A557-4F5F-91F7-E50339A45399}" dt="2019-10-25T20:01:05.938" v="1495"/>
        <pc:sldMkLst>
          <pc:docMk/>
          <pc:sldMk cId="1936312111" sldId="615"/>
        </pc:sldMkLst>
      </pc:sldChg>
      <pc:sldChg chg="modTransition">
        <pc:chgData name="omri.allouche@outlook.com" userId="33e2ede9fcb0026d" providerId="LiveId" clId="{E9F9F0FB-A557-4F5F-91F7-E50339A45399}" dt="2019-10-25T20:01:05.938" v="1495"/>
        <pc:sldMkLst>
          <pc:docMk/>
          <pc:sldMk cId="41330393" sldId="616"/>
        </pc:sldMkLst>
      </pc:sldChg>
      <pc:sldChg chg="modTransition">
        <pc:chgData name="omri.allouche@outlook.com" userId="33e2ede9fcb0026d" providerId="LiveId" clId="{E9F9F0FB-A557-4F5F-91F7-E50339A45399}" dt="2019-10-25T20:01:05.938" v="1495"/>
        <pc:sldMkLst>
          <pc:docMk/>
          <pc:sldMk cId="985432059" sldId="626"/>
        </pc:sldMkLst>
      </pc:sldChg>
      <pc:sldChg chg="del modTransition">
        <pc:chgData name="omri.allouche@outlook.com" userId="33e2ede9fcb0026d" providerId="LiveId" clId="{E9F9F0FB-A557-4F5F-91F7-E50339A45399}" dt="2019-10-25T14:56:57.426" v="757" actId="2696"/>
        <pc:sldMkLst>
          <pc:docMk/>
          <pc:sldMk cId="925184065" sldId="627"/>
        </pc:sldMkLst>
      </pc:sldChg>
      <pc:sldChg chg="del modTransition">
        <pc:chgData name="omri.allouche@outlook.com" userId="33e2ede9fcb0026d" providerId="LiveId" clId="{E9F9F0FB-A557-4F5F-91F7-E50339A45399}" dt="2019-10-25T14:56:37.820" v="754" actId="2696"/>
        <pc:sldMkLst>
          <pc:docMk/>
          <pc:sldMk cId="1177602953" sldId="629"/>
        </pc:sldMkLst>
      </pc:sldChg>
      <pc:sldChg chg="modTransition">
        <pc:chgData name="omri.allouche@outlook.com" userId="33e2ede9fcb0026d" providerId="LiveId" clId="{E9F9F0FB-A557-4F5F-91F7-E50339A45399}" dt="2019-10-25T20:01:05.938" v="1495"/>
        <pc:sldMkLst>
          <pc:docMk/>
          <pc:sldMk cId="508705786" sldId="631"/>
        </pc:sldMkLst>
      </pc:sldChg>
      <pc:sldChg chg="modTransition">
        <pc:chgData name="omri.allouche@outlook.com" userId="33e2ede9fcb0026d" providerId="LiveId" clId="{E9F9F0FB-A557-4F5F-91F7-E50339A45399}" dt="2019-10-25T20:01:05.938" v="1495"/>
        <pc:sldMkLst>
          <pc:docMk/>
          <pc:sldMk cId="4207769752" sldId="632"/>
        </pc:sldMkLst>
      </pc:sldChg>
      <pc:sldChg chg="modTransition">
        <pc:chgData name="omri.allouche@outlook.com" userId="33e2ede9fcb0026d" providerId="LiveId" clId="{E9F9F0FB-A557-4F5F-91F7-E50339A45399}" dt="2019-10-25T20:01:05.938" v="1495"/>
        <pc:sldMkLst>
          <pc:docMk/>
          <pc:sldMk cId="3561622708" sldId="633"/>
        </pc:sldMkLst>
      </pc:sldChg>
      <pc:sldChg chg="modTransition">
        <pc:chgData name="omri.allouche@outlook.com" userId="33e2ede9fcb0026d" providerId="LiveId" clId="{E9F9F0FB-A557-4F5F-91F7-E50339A45399}" dt="2019-10-25T20:01:05.938" v="1495"/>
        <pc:sldMkLst>
          <pc:docMk/>
          <pc:sldMk cId="123062358" sldId="634"/>
        </pc:sldMkLst>
      </pc:sldChg>
      <pc:sldChg chg="modTransition">
        <pc:chgData name="omri.allouche@outlook.com" userId="33e2ede9fcb0026d" providerId="LiveId" clId="{E9F9F0FB-A557-4F5F-91F7-E50339A45399}" dt="2019-10-25T20:01:05.938" v="1495"/>
        <pc:sldMkLst>
          <pc:docMk/>
          <pc:sldMk cId="264145516" sldId="635"/>
        </pc:sldMkLst>
      </pc:sldChg>
      <pc:sldChg chg="modTransition">
        <pc:chgData name="omri.allouche@outlook.com" userId="33e2ede9fcb0026d" providerId="LiveId" clId="{E9F9F0FB-A557-4F5F-91F7-E50339A45399}" dt="2019-10-25T20:01:05.938" v="1495"/>
        <pc:sldMkLst>
          <pc:docMk/>
          <pc:sldMk cId="565260074" sldId="636"/>
        </pc:sldMkLst>
      </pc:sldChg>
      <pc:sldChg chg="modTransition">
        <pc:chgData name="omri.allouche@outlook.com" userId="33e2ede9fcb0026d" providerId="LiveId" clId="{E9F9F0FB-A557-4F5F-91F7-E50339A45399}" dt="2019-10-25T20:01:05.938" v="1495"/>
        <pc:sldMkLst>
          <pc:docMk/>
          <pc:sldMk cId="602302051" sldId="637"/>
        </pc:sldMkLst>
      </pc:sldChg>
      <pc:sldChg chg="modTransition">
        <pc:chgData name="omri.allouche@outlook.com" userId="33e2ede9fcb0026d" providerId="LiveId" clId="{E9F9F0FB-A557-4F5F-91F7-E50339A45399}" dt="2019-10-25T20:01:05.938" v="1495"/>
        <pc:sldMkLst>
          <pc:docMk/>
          <pc:sldMk cId="243296841" sldId="638"/>
        </pc:sldMkLst>
      </pc:sldChg>
      <pc:sldChg chg="modSp modTransition">
        <pc:chgData name="omri.allouche@outlook.com" userId="33e2ede9fcb0026d" providerId="LiveId" clId="{E9F9F0FB-A557-4F5F-91F7-E50339A45399}" dt="2019-10-25T20:01:05.938" v="1495"/>
        <pc:sldMkLst>
          <pc:docMk/>
          <pc:sldMk cId="1708737887" sldId="639"/>
        </pc:sldMkLst>
        <pc:spChg chg="mod">
          <ac:chgData name="omri.allouche@outlook.com" userId="33e2ede9fcb0026d" providerId="LiveId" clId="{E9F9F0FB-A557-4F5F-91F7-E50339A45399}" dt="2019-10-25T13:27:12.544" v="753" actId="113"/>
          <ac:spMkLst>
            <pc:docMk/>
            <pc:sldMk cId="1708737887" sldId="639"/>
            <ac:spMk id="4" creationId="{E7DB0052-A228-4AD2-AC1E-F700F0582A65}"/>
          </ac:spMkLst>
        </pc:spChg>
      </pc:sldChg>
      <pc:sldChg chg="modTransition">
        <pc:chgData name="omri.allouche@outlook.com" userId="33e2ede9fcb0026d" providerId="LiveId" clId="{E9F9F0FB-A557-4F5F-91F7-E50339A45399}" dt="2019-10-25T20:01:05.938" v="1495"/>
        <pc:sldMkLst>
          <pc:docMk/>
          <pc:sldMk cId="2480841786" sldId="642"/>
        </pc:sldMkLst>
      </pc:sldChg>
      <pc:sldChg chg="modTransition">
        <pc:chgData name="omri.allouche@outlook.com" userId="33e2ede9fcb0026d" providerId="LiveId" clId="{E9F9F0FB-A557-4F5F-91F7-E50339A45399}" dt="2019-10-25T20:01:05.938" v="1495"/>
        <pc:sldMkLst>
          <pc:docMk/>
          <pc:sldMk cId="4009939910" sldId="643"/>
        </pc:sldMkLst>
      </pc:sldChg>
      <pc:sldChg chg="modSp modTransition">
        <pc:chgData name="omri.allouche@outlook.com" userId="33e2ede9fcb0026d" providerId="LiveId" clId="{E9F9F0FB-A557-4F5F-91F7-E50339A45399}" dt="2019-10-25T20:01:05.938" v="1495"/>
        <pc:sldMkLst>
          <pc:docMk/>
          <pc:sldMk cId="1446750983" sldId="644"/>
        </pc:sldMkLst>
        <pc:spChg chg="mod">
          <ac:chgData name="omri.allouche@outlook.com" userId="33e2ede9fcb0026d" providerId="LiveId" clId="{E9F9F0FB-A557-4F5F-91F7-E50339A45399}" dt="2019-10-22T19:00:01.238" v="1" actId="14100"/>
          <ac:spMkLst>
            <pc:docMk/>
            <pc:sldMk cId="1446750983" sldId="644"/>
            <ac:spMk id="3" creationId="{A5117D65-F770-4FD2-A628-29AB44EC73E1}"/>
          </ac:spMkLst>
        </pc:spChg>
      </pc:sldChg>
      <pc:sldChg chg="modTransition">
        <pc:chgData name="omri.allouche@outlook.com" userId="33e2ede9fcb0026d" providerId="LiveId" clId="{E9F9F0FB-A557-4F5F-91F7-E50339A45399}" dt="2019-10-25T20:01:05.938" v="1495"/>
        <pc:sldMkLst>
          <pc:docMk/>
          <pc:sldMk cId="301195929" sldId="645"/>
        </pc:sldMkLst>
      </pc:sldChg>
      <pc:sldChg chg="modTransition">
        <pc:chgData name="omri.allouche@outlook.com" userId="33e2ede9fcb0026d" providerId="LiveId" clId="{E9F9F0FB-A557-4F5F-91F7-E50339A45399}" dt="2019-10-25T20:01:05.938" v="1495"/>
        <pc:sldMkLst>
          <pc:docMk/>
          <pc:sldMk cId="2176853031" sldId="646"/>
        </pc:sldMkLst>
      </pc:sldChg>
      <pc:sldChg chg="modTransition">
        <pc:chgData name="omri.allouche@outlook.com" userId="33e2ede9fcb0026d" providerId="LiveId" clId="{E9F9F0FB-A557-4F5F-91F7-E50339A45399}" dt="2019-10-25T20:01:05.938" v="1495"/>
        <pc:sldMkLst>
          <pc:docMk/>
          <pc:sldMk cId="903407161" sldId="647"/>
        </pc:sldMkLst>
      </pc:sldChg>
      <pc:sldChg chg="ord modTransition">
        <pc:chgData name="omri.allouche@outlook.com" userId="33e2ede9fcb0026d" providerId="LiveId" clId="{E9F9F0FB-A557-4F5F-91F7-E50339A45399}" dt="2019-10-25T20:01:05.938" v="1495"/>
        <pc:sldMkLst>
          <pc:docMk/>
          <pc:sldMk cId="3144410640" sldId="648"/>
        </pc:sldMkLst>
      </pc:sldChg>
      <pc:sldChg chg="modTransition">
        <pc:chgData name="omri.allouche@outlook.com" userId="33e2ede9fcb0026d" providerId="LiveId" clId="{E9F9F0FB-A557-4F5F-91F7-E50339A45399}" dt="2019-10-25T20:01:05.938" v="1495"/>
        <pc:sldMkLst>
          <pc:docMk/>
          <pc:sldMk cId="3083432629" sldId="649"/>
        </pc:sldMkLst>
      </pc:sldChg>
      <pc:sldChg chg="del modTransition">
        <pc:chgData name="omri.allouche@outlook.com" userId="33e2ede9fcb0026d" providerId="LiveId" clId="{E9F9F0FB-A557-4F5F-91F7-E50339A45399}" dt="2019-10-25T14:56:51.643" v="756" actId="2696"/>
        <pc:sldMkLst>
          <pc:docMk/>
          <pc:sldMk cId="2977982650" sldId="650"/>
        </pc:sldMkLst>
      </pc:sldChg>
      <pc:sldChg chg="modTransition">
        <pc:chgData name="omri.allouche@outlook.com" userId="33e2ede9fcb0026d" providerId="LiveId" clId="{E9F9F0FB-A557-4F5F-91F7-E50339A45399}" dt="2019-10-25T20:01:05.938" v="1495"/>
        <pc:sldMkLst>
          <pc:docMk/>
          <pc:sldMk cId="603100473" sldId="651"/>
        </pc:sldMkLst>
      </pc:sldChg>
      <pc:sldChg chg="modTransition">
        <pc:chgData name="omri.allouche@outlook.com" userId="33e2ede9fcb0026d" providerId="LiveId" clId="{E9F9F0FB-A557-4F5F-91F7-E50339A45399}" dt="2019-10-25T20:01:05.938" v="1495"/>
        <pc:sldMkLst>
          <pc:docMk/>
          <pc:sldMk cId="4015454502" sldId="652"/>
        </pc:sldMkLst>
      </pc:sldChg>
      <pc:sldChg chg="modTransition">
        <pc:chgData name="omri.allouche@outlook.com" userId="33e2ede9fcb0026d" providerId="LiveId" clId="{E9F9F0FB-A557-4F5F-91F7-E50339A45399}" dt="2019-10-25T20:01:05.938" v="1495"/>
        <pc:sldMkLst>
          <pc:docMk/>
          <pc:sldMk cId="576562490" sldId="653"/>
        </pc:sldMkLst>
      </pc:sldChg>
      <pc:sldChg chg="modTransition">
        <pc:chgData name="omri.allouche@outlook.com" userId="33e2ede9fcb0026d" providerId="LiveId" clId="{E9F9F0FB-A557-4F5F-91F7-E50339A45399}" dt="2019-10-25T20:01:05.938" v="1495"/>
        <pc:sldMkLst>
          <pc:docMk/>
          <pc:sldMk cId="3363705106" sldId="654"/>
        </pc:sldMkLst>
      </pc:sldChg>
      <pc:sldChg chg="modTransition">
        <pc:chgData name="omri.allouche@outlook.com" userId="33e2ede9fcb0026d" providerId="LiveId" clId="{E9F9F0FB-A557-4F5F-91F7-E50339A45399}" dt="2019-10-25T20:01:05.938" v="1495"/>
        <pc:sldMkLst>
          <pc:docMk/>
          <pc:sldMk cId="4289799628" sldId="655"/>
        </pc:sldMkLst>
      </pc:sldChg>
      <pc:sldChg chg="modTransition">
        <pc:chgData name="omri.allouche@outlook.com" userId="33e2ede9fcb0026d" providerId="LiveId" clId="{E9F9F0FB-A557-4F5F-91F7-E50339A45399}" dt="2019-10-25T20:01:05.938" v="1495"/>
        <pc:sldMkLst>
          <pc:docMk/>
          <pc:sldMk cId="1778291918" sldId="656"/>
        </pc:sldMkLst>
      </pc:sldChg>
      <pc:sldChg chg="modTransition">
        <pc:chgData name="omri.allouche@outlook.com" userId="33e2ede9fcb0026d" providerId="LiveId" clId="{E9F9F0FB-A557-4F5F-91F7-E50339A45399}" dt="2019-10-25T20:01:05.938" v="1495"/>
        <pc:sldMkLst>
          <pc:docMk/>
          <pc:sldMk cId="2997946304" sldId="657"/>
        </pc:sldMkLst>
      </pc:sldChg>
      <pc:sldChg chg="modTransition">
        <pc:chgData name="omri.allouche@outlook.com" userId="33e2ede9fcb0026d" providerId="LiveId" clId="{E9F9F0FB-A557-4F5F-91F7-E50339A45399}" dt="2019-10-25T20:01:05.938" v="1495"/>
        <pc:sldMkLst>
          <pc:docMk/>
          <pc:sldMk cId="3424941904" sldId="658"/>
        </pc:sldMkLst>
      </pc:sldChg>
      <pc:sldChg chg="modTransition">
        <pc:chgData name="omri.allouche@outlook.com" userId="33e2ede9fcb0026d" providerId="LiveId" clId="{E9F9F0FB-A557-4F5F-91F7-E50339A45399}" dt="2019-10-25T20:01:05.938" v="1495"/>
        <pc:sldMkLst>
          <pc:docMk/>
          <pc:sldMk cId="2446662397" sldId="659"/>
        </pc:sldMkLst>
      </pc:sldChg>
      <pc:sldChg chg="modTransition">
        <pc:chgData name="omri.allouche@outlook.com" userId="33e2ede9fcb0026d" providerId="LiveId" clId="{E9F9F0FB-A557-4F5F-91F7-E50339A45399}" dt="2019-10-25T20:01:05.938" v="1495"/>
        <pc:sldMkLst>
          <pc:docMk/>
          <pc:sldMk cId="1393851375" sldId="660"/>
        </pc:sldMkLst>
      </pc:sldChg>
      <pc:sldChg chg="modTransition">
        <pc:chgData name="omri.allouche@outlook.com" userId="33e2ede9fcb0026d" providerId="LiveId" clId="{E9F9F0FB-A557-4F5F-91F7-E50339A45399}" dt="2019-10-25T20:01:05.938" v="1495"/>
        <pc:sldMkLst>
          <pc:docMk/>
          <pc:sldMk cId="3085405178" sldId="661"/>
        </pc:sldMkLst>
      </pc:sldChg>
      <pc:sldChg chg="modTransition">
        <pc:chgData name="omri.allouche@outlook.com" userId="33e2ede9fcb0026d" providerId="LiveId" clId="{E9F9F0FB-A557-4F5F-91F7-E50339A45399}" dt="2019-10-25T20:01:05.938" v="1495"/>
        <pc:sldMkLst>
          <pc:docMk/>
          <pc:sldMk cId="3426885884" sldId="663"/>
        </pc:sldMkLst>
      </pc:sldChg>
      <pc:sldChg chg="modTransition">
        <pc:chgData name="omri.allouche@outlook.com" userId="33e2ede9fcb0026d" providerId="LiveId" clId="{E9F9F0FB-A557-4F5F-91F7-E50339A45399}" dt="2019-10-25T20:01:05.938" v="1495"/>
        <pc:sldMkLst>
          <pc:docMk/>
          <pc:sldMk cId="3782733232" sldId="664"/>
        </pc:sldMkLst>
      </pc:sldChg>
      <pc:sldChg chg="modTransition">
        <pc:chgData name="omri.allouche@outlook.com" userId="33e2ede9fcb0026d" providerId="LiveId" clId="{E9F9F0FB-A557-4F5F-91F7-E50339A45399}" dt="2019-10-25T20:01:05.938" v="1495"/>
        <pc:sldMkLst>
          <pc:docMk/>
          <pc:sldMk cId="3267773411" sldId="665"/>
        </pc:sldMkLst>
      </pc:sldChg>
      <pc:sldChg chg="modTransition">
        <pc:chgData name="omri.allouche@outlook.com" userId="33e2ede9fcb0026d" providerId="LiveId" clId="{E9F9F0FB-A557-4F5F-91F7-E50339A45399}" dt="2019-10-25T20:01:05.938" v="1495"/>
        <pc:sldMkLst>
          <pc:docMk/>
          <pc:sldMk cId="25061812" sldId="666"/>
        </pc:sldMkLst>
      </pc:sldChg>
      <pc:sldChg chg="modSp modTransition">
        <pc:chgData name="omri.allouche@outlook.com" userId="33e2ede9fcb0026d" providerId="LiveId" clId="{E9F9F0FB-A557-4F5F-91F7-E50339A45399}" dt="2019-10-25T20:01:05.938" v="1495"/>
        <pc:sldMkLst>
          <pc:docMk/>
          <pc:sldMk cId="66806416" sldId="667"/>
        </pc:sldMkLst>
        <pc:picChg chg="mod">
          <ac:chgData name="omri.allouche@outlook.com" userId="33e2ede9fcb0026d" providerId="LiveId" clId="{E9F9F0FB-A557-4F5F-91F7-E50339A45399}" dt="2019-10-22T18:58:31.282" v="0" actId="1076"/>
          <ac:picMkLst>
            <pc:docMk/>
            <pc:sldMk cId="66806416" sldId="667"/>
            <ac:picMk id="4" creationId="{AA087396-5A1D-44AA-9696-7FB0DA03AFC1}"/>
          </ac:picMkLst>
        </pc:picChg>
      </pc:sldChg>
      <pc:sldChg chg="del modTransition">
        <pc:chgData name="omri.allouche@outlook.com" userId="33e2ede9fcb0026d" providerId="LiveId" clId="{E9F9F0FB-A557-4F5F-91F7-E50339A45399}" dt="2019-10-25T14:56:41.688" v="755" actId="2696"/>
        <pc:sldMkLst>
          <pc:docMk/>
          <pc:sldMk cId="51263730" sldId="669"/>
        </pc:sldMkLst>
      </pc:sldChg>
      <pc:sldChg chg="modTransition">
        <pc:chgData name="omri.allouche@outlook.com" userId="33e2ede9fcb0026d" providerId="LiveId" clId="{E9F9F0FB-A557-4F5F-91F7-E50339A45399}" dt="2019-10-25T20:01:05.938" v="1495"/>
        <pc:sldMkLst>
          <pc:docMk/>
          <pc:sldMk cId="2671866567" sldId="670"/>
        </pc:sldMkLst>
      </pc:sldChg>
      <pc:sldChg chg="modTransition">
        <pc:chgData name="omri.allouche@outlook.com" userId="33e2ede9fcb0026d" providerId="LiveId" clId="{E9F9F0FB-A557-4F5F-91F7-E50339A45399}" dt="2019-10-25T20:01:05.938" v="1495"/>
        <pc:sldMkLst>
          <pc:docMk/>
          <pc:sldMk cId="899035438" sldId="671"/>
        </pc:sldMkLst>
      </pc:sldChg>
      <pc:sldChg chg="modTransition">
        <pc:chgData name="omri.allouche@outlook.com" userId="33e2ede9fcb0026d" providerId="LiveId" clId="{E9F9F0FB-A557-4F5F-91F7-E50339A45399}" dt="2019-10-25T20:01:05.938" v="1495"/>
        <pc:sldMkLst>
          <pc:docMk/>
          <pc:sldMk cId="662604698" sldId="672"/>
        </pc:sldMkLst>
      </pc:sldChg>
      <pc:sldChg chg="modTransition">
        <pc:chgData name="omri.allouche@outlook.com" userId="33e2ede9fcb0026d" providerId="LiveId" clId="{E9F9F0FB-A557-4F5F-91F7-E50339A45399}" dt="2019-10-25T20:01:05.938" v="1495"/>
        <pc:sldMkLst>
          <pc:docMk/>
          <pc:sldMk cId="926177224" sldId="673"/>
        </pc:sldMkLst>
      </pc:sldChg>
      <pc:sldChg chg="modTransition">
        <pc:chgData name="omri.allouche@outlook.com" userId="33e2ede9fcb0026d" providerId="LiveId" clId="{E9F9F0FB-A557-4F5F-91F7-E50339A45399}" dt="2019-10-25T20:01:05.938" v="1495"/>
        <pc:sldMkLst>
          <pc:docMk/>
          <pc:sldMk cId="1036831972" sldId="674"/>
        </pc:sldMkLst>
      </pc:sldChg>
      <pc:sldChg chg="addSp modSp add modTransition">
        <pc:chgData name="omri.allouche@outlook.com" userId="33e2ede9fcb0026d" providerId="LiveId" clId="{E9F9F0FB-A557-4F5F-91F7-E50339A45399}" dt="2019-10-25T20:01:05.938" v="1495"/>
        <pc:sldMkLst>
          <pc:docMk/>
          <pc:sldMk cId="1799131721" sldId="675"/>
        </pc:sldMkLst>
        <pc:spChg chg="mod">
          <ac:chgData name="omri.allouche@outlook.com" userId="33e2ede9fcb0026d" providerId="LiveId" clId="{E9F9F0FB-A557-4F5F-91F7-E50339A45399}" dt="2019-10-24T07:50:52.387" v="19" actId="20577"/>
          <ac:spMkLst>
            <pc:docMk/>
            <pc:sldMk cId="1799131721" sldId="675"/>
            <ac:spMk id="2" creationId="{F75FAA25-AF1F-4D8C-A2EE-C88B57F99CCC}"/>
          </ac:spMkLst>
        </pc:spChg>
        <pc:picChg chg="add mod">
          <ac:chgData name="omri.allouche@outlook.com" userId="33e2ede9fcb0026d" providerId="LiveId" clId="{E9F9F0FB-A557-4F5F-91F7-E50339A45399}" dt="2019-10-24T07:51:02.951" v="21" actId="1076"/>
          <ac:picMkLst>
            <pc:docMk/>
            <pc:sldMk cId="1799131721" sldId="675"/>
            <ac:picMk id="1026" creationId="{425AD6B0-0C58-4328-A65B-254D80DE3D32}"/>
          </ac:picMkLst>
        </pc:picChg>
      </pc:sldChg>
      <pc:sldChg chg="addSp modSp add modTransition">
        <pc:chgData name="omri.allouche@outlook.com" userId="33e2ede9fcb0026d" providerId="LiveId" clId="{E9F9F0FB-A557-4F5F-91F7-E50339A45399}" dt="2019-10-25T20:01:05.938" v="1495"/>
        <pc:sldMkLst>
          <pc:docMk/>
          <pc:sldMk cId="3243381503" sldId="676"/>
        </pc:sldMkLst>
        <pc:spChg chg="add mod">
          <ac:chgData name="omri.allouche@outlook.com" userId="33e2ede9fcb0026d" providerId="LiveId" clId="{E9F9F0FB-A557-4F5F-91F7-E50339A45399}" dt="2019-10-24T17:33:23.994" v="36" actId="20577"/>
          <ac:spMkLst>
            <pc:docMk/>
            <pc:sldMk cId="3243381503" sldId="676"/>
            <ac:spMk id="3" creationId="{66D62090-467F-4477-9106-409481432C23}"/>
          </ac:spMkLst>
        </pc:spChg>
        <pc:spChg chg="add mod ord">
          <ac:chgData name="omri.allouche@outlook.com" userId="33e2ede9fcb0026d" providerId="LiveId" clId="{E9F9F0FB-A557-4F5F-91F7-E50339A45399}" dt="2019-10-24T17:39:48.703" v="300"/>
          <ac:spMkLst>
            <pc:docMk/>
            <pc:sldMk cId="3243381503" sldId="676"/>
            <ac:spMk id="4" creationId="{684415DD-0AC7-46EF-8A11-B0601F0DA01E}"/>
          </ac:spMkLst>
        </pc:spChg>
        <pc:picChg chg="add mod">
          <ac:chgData name="omri.allouche@outlook.com" userId="33e2ede9fcb0026d" providerId="LiveId" clId="{E9F9F0FB-A557-4F5F-91F7-E50339A45399}" dt="2019-10-24T17:39:57.848" v="316" actId="1035"/>
          <ac:picMkLst>
            <pc:docMk/>
            <pc:sldMk cId="3243381503" sldId="676"/>
            <ac:picMk id="2" creationId="{38F7F381-661C-4183-9C20-54AB816BD8D0}"/>
          </ac:picMkLst>
        </pc:picChg>
      </pc:sldChg>
      <pc:sldChg chg="addSp delSp modSp add ord modTransition">
        <pc:chgData name="omri.allouche@outlook.com" userId="33e2ede9fcb0026d" providerId="LiveId" clId="{E9F9F0FB-A557-4F5F-91F7-E50339A45399}" dt="2019-10-25T20:01:05.938" v="1495"/>
        <pc:sldMkLst>
          <pc:docMk/>
          <pc:sldMk cId="1795325152" sldId="677"/>
        </pc:sldMkLst>
        <pc:spChg chg="mod">
          <ac:chgData name="omri.allouche@outlook.com" userId="33e2ede9fcb0026d" providerId="LiveId" clId="{E9F9F0FB-A557-4F5F-91F7-E50339A45399}" dt="2019-10-24T17:40:05.554" v="332" actId="20577"/>
          <ac:spMkLst>
            <pc:docMk/>
            <pc:sldMk cId="1795325152" sldId="677"/>
            <ac:spMk id="2" creationId="{2FA0ECE7-6DC3-4BD7-AA0A-EE725D5EC32E}"/>
          </ac:spMkLst>
        </pc:spChg>
        <pc:spChg chg="mod">
          <ac:chgData name="omri.allouche@outlook.com" userId="33e2ede9fcb0026d" providerId="LiveId" clId="{E9F9F0FB-A557-4F5F-91F7-E50339A45399}" dt="2019-10-24T17:39:43.077" v="298"/>
          <ac:spMkLst>
            <pc:docMk/>
            <pc:sldMk cId="1795325152" sldId="677"/>
            <ac:spMk id="3" creationId="{21293831-9F74-4B6C-99E9-809AD4B3D1B3}"/>
          </ac:spMkLst>
        </pc:spChg>
        <pc:picChg chg="add del mod">
          <ac:chgData name="omri.allouche@outlook.com" userId="33e2ede9fcb0026d" providerId="LiveId" clId="{E9F9F0FB-A557-4F5F-91F7-E50339A45399}" dt="2019-10-24T17:38:23.344" v="263" actId="478"/>
          <ac:picMkLst>
            <pc:docMk/>
            <pc:sldMk cId="1795325152" sldId="677"/>
            <ac:picMk id="4" creationId="{62A8DEFE-05E3-47B6-9665-E87E480F3622}"/>
          </ac:picMkLst>
        </pc:picChg>
        <pc:picChg chg="add mod">
          <ac:chgData name="omri.allouche@outlook.com" userId="33e2ede9fcb0026d" providerId="LiveId" clId="{E9F9F0FB-A557-4F5F-91F7-E50339A45399}" dt="2019-10-24T17:41:05.289" v="403" actId="1076"/>
          <ac:picMkLst>
            <pc:docMk/>
            <pc:sldMk cId="1795325152" sldId="677"/>
            <ac:picMk id="5" creationId="{CEE0ADC6-F048-4EB3-AB48-55C5D44A5D82}"/>
          </ac:picMkLst>
        </pc:picChg>
      </pc:sldChg>
      <pc:sldChg chg="addSp modSp add modTransition">
        <pc:chgData name="omri.allouche@outlook.com" userId="33e2ede9fcb0026d" providerId="LiveId" clId="{E9F9F0FB-A557-4F5F-91F7-E50339A45399}" dt="2019-10-25T20:01:05.938" v="1495"/>
        <pc:sldMkLst>
          <pc:docMk/>
          <pc:sldMk cId="2062382825" sldId="678"/>
        </pc:sldMkLst>
        <pc:spChg chg="mod">
          <ac:chgData name="omri.allouche@outlook.com" userId="33e2ede9fcb0026d" providerId="LiveId" clId="{E9F9F0FB-A557-4F5F-91F7-E50339A45399}" dt="2019-10-24T17:40:44.758" v="397" actId="20577"/>
          <ac:spMkLst>
            <pc:docMk/>
            <pc:sldMk cId="2062382825" sldId="678"/>
            <ac:spMk id="2" creationId="{6F0C9C65-B08E-44C1-9768-4906C1BB7B32}"/>
          </ac:spMkLst>
        </pc:spChg>
        <pc:picChg chg="add mod">
          <ac:chgData name="omri.allouche@outlook.com" userId="33e2ede9fcb0026d" providerId="LiveId" clId="{E9F9F0FB-A557-4F5F-91F7-E50339A45399}" dt="2019-10-24T17:40:52.765" v="400" actId="1076"/>
          <ac:picMkLst>
            <pc:docMk/>
            <pc:sldMk cId="2062382825" sldId="678"/>
            <ac:picMk id="4" creationId="{3D8D4722-2D9C-47CD-B72C-BAB43CF711BD}"/>
          </ac:picMkLst>
        </pc:picChg>
      </pc:sldChg>
      <pc:sldChg chg="addSp modSp add modTransition">
        <pc:chgData name="omri.allouche@outlook.com" userId="33e2ede9fcb0026d" providerId="LiveId" clId="{E9F9F0FB-A557-4F5F-91F7-E50339A45399}" dt="2019-10-25T20:01:05.938" v="1495"/>
        <pc:sldMkLst>
          <pc:docMk/>
          <pc:sldMk cId="3706643760" sldId="679"/>
        </pc:sldMkLst>
        <pc:spChg chg="mod">
          <ac:chgData name="omri.allouche@outlook.com" userId="33e2ede9fcb0026d" providerId="LiveId" clId="{E9F9F0FB-A557-4F5F-91F7-E50339A45399}" dt="2019-10-24T17:41:21.815" v="428" actId="20577"/>
          <ac:spMkLst>
            <pc:docMk/>
            <pc:sldMk cId="3706643760" sldId="679"/>
            <ac:spMk id="2" creationId="{88666F16-7FDC-40E6-88CA-0FB9AED00303}"/>
          </ac:spMkLst>
        </pc:spChg>
        <pc:picChg chg="add mod">
          <ac:chgData name="omri.allouche@outlook.com" userId="33e2ede9fcb0026d" providerId="LiveId" clId="{E9F9F0FB-A557-4F5F-91F7-E50339A45399}" dt="2019-10-24T17:41:16.786" v="406" actId="1076"/>
          <ac:picMkLst>
            <pc:docMk/>
            <pc:sldMk cId="3706643760" sldId="679"/>
            <ac:picMk id="4" creationId="{8C81B0ED-3E80-4D85-955A-0C92CBB46C43}"/>
          </ac:picMkLst>
        </pc:picChg>
      </pc:sldChg>
      <pc:sldChg chg="addSp delSp modSp add modTransition">
        <pc:chgData name="omri.allouche@outlook.com" userId="33e2ede9fcb0026d" providerId="LiveId" clId="{E9F9F0FB-A557-4F5F-91F7-E50339A45399}" dt="2019-10-25T20:01:05.938" v="1495"/>
        <pc:sldMkLst>
          <pc:docMk/>
          <pc:sldMk cId="3901106361" sldId="680"/>
        </pc:sldMkLst>
        <pc:spChg chg="mod">
          <ac:chgData name="omri.allouche@outlook.com" userId="33e2ede9fcb0026d" providerId="LiveId" clId="{E9F9F0FB-A557-4F5F-91F7-E50339A45399}" dt="2019-10-24T17:39:04.113" v="293" actId="20577"/>
          <ac:spMkLst>
            <pc:docMk/>
            <pc:sldMk cId="3901106361" sldId="680"/>
            <ac:spMk id="2" creationId="{F59A0AE3-0328-4105-AC1B-D6A76EF7B8B1}"/>
          </ac:spMkLst>
        </pc:spChg>
        <pc:picChg chg="add del mod">
          <ac:chgData name="omri.allouche@outlook.com" userId="33e2ede9fcb0026d" providerId="LiveId" clId="{E9F9F0FB-A557-4F5F-91F7-E50339A45399}" dt="2019-10-24T17:39:29.700" v="294" actId="478"/>
          <ac:picMkLst>
            <pc:docMk/>
            <pc:sldMk cId="3901106361" sldId="680"/>
            <ac:picMk id="4" creationId="{FFDBC2EC-680E-4CE2-BCE5-487EB02C8818}"/>
          </ac:picMkLst>
        </pc:picChg>
        <pc:picChg chg="add mod">
          <ac:chgData name="omri.allouche@outlook.com" userId="33e2ede9fcb0026d" providerId="LiveId" clId="{E9F9F0FB-A557-4F5F-91F7-E50339A45399}" dt="2019-10-24T17:40:20.580" v="336" actId="1076"/>
          <ac:picMkLst>
            <pc:docMk/>
            <pc:sldMk cId="3901106361" sldId="680"/>
            <ac:picMk id="5" creationId="{D12BB5A2-1560-4DF9-B436-E81456525E85}"/>
          </ac:picMkLst>
        </pc:picChg>
      </pc:sldChg>
      <pc:sldChg chg="addSp modSp add modTransition">
        <pc:chgData name="omri.allouche@outlook.com" userId="33e2ede9fcb0026d" providerId="LiveId" clId="{E9F9F0FB-A557-4F5F-91F7-E50339A45399}" dt="2019-10-25T20:01:05.938" v="1495"/>
        <pc:sldMkLst>
          <pc:docMk/>
          <pc:sldMk cId="3084110473" sldId="681"/>
        </pc:sldMkLst>
        <pc:spChg chg="mod">
          <ac:chgData name="omri.allouche@outlook.com" userId="33e2ede9fcb0026d" providerId="LiveId" clId="{E9F9F0FB-A557-4F5F-91F7-E50339A45399}" dt="2019-10-24T17:41:39.281" v="443" actId="20577"/>
          <ac:spMkLst>
            <pc:docMk/>
            <pc:sldMk cId="3084110473" sldId="681"/>
            <ac:spMk id="2" creationId="{6F5D93C6-785A-417D-94CC-FE97365AC386}"/>
          </ac:spMkLst>
        </pc:spChg>
        <pc:spChg chg="mod">
          <ac:chgData name="omri.allouche@outlook.com" userId="33e2ede9fcb0026d" providerId="LiveId" clId="{E9F9F0FB-A557-4F5F-91F7-E50339A45399}" dt="2019-10-24T17:44:45.799" v="605" actId="20577"/>
          <ac:spMkLst>
            <pc:docMk/>
            <pc:sldMk cId="3084110473" sldId="681"/>
            <ac:spMk id="3" creationId="{B57D0CA9-DCA3-4AA8-9C0F-5325723F38D5}"/>
          </ac:spMkLst>
        </pc:spChg>
        <pc:picChg chg="add mod">
          <ac:chgData name="omri.allouche@outlook.com" userId="33e2ede9fcb0026d" providerId="LiveId" clId="{E9F9F0FB-A557-4F5F-91F7-E50339A45399}" dt="2019-10-24T17:44:52.144" v="606" actId="14100"/>
          <ac:picMkLst>
            <pc:docMk/>
            <pc:sldMk cId="3084110473" sldId="681"/>
            <ac:picMk id="4" creationId="{1B26C2B3-7EEB-4391-B3F4-DD0F13944AF1}"/>
          </ac:picMkLst>
        </pc:picChg>
      </pc:sldChg>
      <pc:sldChg chg="addSp modSp add modTransition">
        <pc:chgData name="omri.allouche@outlook.com" userId="33e2ede9fcb0026d" providerId="LiveId" clId="{E9F9F0FB-A557-4F5F-91F7-E50339A45399}" dt="2019-10-25T20:01:05.938" v="1495"/>
        <pc:sldMkLst>
          <pc:docMk/>
          <pc:sldMk cId="933226859" sldId="682"/>
        </pc:sldMkLst>
        <pc:spChg chg="mod">
          <ac:chgData name="omri.allouche@outlook.com" userId="33e2ede9fcb0026d" providerId="LiveId" clId="{E9F9F0FB-A557-4F5F-91F7-E50339A45399}" dt="2019-10-24T17:51:53.251" v="644" actId="20577"/>
          <ac:spMkLst>
            <pc:docMk/>
            <pc:sldMk cId="933226859" sldId="682"/>
            <ac:spMk id="2" creationId="{A1C8C805-43B9-4CB8-99FD-C007EAF67540}"/>
          </ac:spMkLst>
        </pc:spChg>
        <pc:picChg chg="add mod">
          <ac:chgData name="omri.allouche@outlook.com" userId="33e2ede9fcb0026d" providerId="LiveId" clId="{E9F9F0FB-A557-4F5F-91F7-E50339A45399}" dt="2019-10-24T17:51:39.545" v="609" actId="14100"/>
          <ac:picMkLst>
            <pc:docMk/>
            <pc:sldMk cId="933226859" sldId="682"/>
            <ac:picMk id="4" creationId="{36C26902-0F3D-4594-B3C5-8207115D9ED0}"/>
          </ac:picMkLst>
        </pc:picChg>
      </pc:sldChg>
      <pc:sldChg chg="addSp modSp add modTransition">
        <pc:chgData name="omri.allouche@outlook.com" userId="33e2ede9fcb0026d" providerId="LiveId" clId="{E9F9F0FB-A557-4F5F-91F7-E50339A45399}" dt="2019-10-25T20:01:05.938" v="1495"/>
        <pc:sldMkLst>
          <pc:docMk/>
          <pc:sldMk cId="974220447" sldId="683"/>
        </pc:sldMkLst>
        <pc:spChg chg="mod">
          <ac:chgData name="omri.allouche@outlook.com" userId="33e2ede9fcb0026d" providerId="LiveId" clId="{E9F9F0FB-A557-4F5F-91F7-E50339A45399}" dt="2019-10-24T17:54:25.643" v="699" actId="20577"/>
          <ac:spMkLst>
            <pc:docMk/>
            <pc:sldMk cId="974220447" sldId="683"/>
            <ac:spMk id="2" creationId="{E2103391-7F7A-4616-9F4B-98E73F44B1B1}"/>
          </ac:spMkLst>
        </pc:spChg>
        <pc:picChg chg="add mod">
          <ac:chgData name="omri.allouche@outlook.com" userId="33e2ede9fcb0026d" providerId="LiveId" clId="{E9F9F0FB-A557-4F5F-91F7-E50339A45399}" dt="2019-10-24T17:54:10.063" v="647" actId="14100"/>
          <ac:picMkLst>
            <pc:docMk/>
            <pc:sldMk cId="974220447" sldId="683"/>
            <ac:picMk id="4" creationId="{7F7EC20E-2C58-46D5-A439-F46FA5369D47}"/>
          </ac:picMkLst>
        </pc:picChg>
      </pc:sldChg>
      <pc:sldChg chg="addSp delSp modSp add modTransition">
        <pc:chgData name="omri.allouche@outlook.com" userId="33e2ede9fcb0026d" providerId="LiveId" clId="{E9F9F0FB-A557-4F5F-91F7-E50339A45399}" dt="2019-10-25T20:01:05.938" v="1495"/>
        <pc:sldMkLst>
          <pc:docMk/>
          <pc:sldMk cId="2675840938" sldId="684"/>
        </pc:sldMkLst>
        <pc:spChg chg="mod">
          <ac:chgData name="omri.allouche@outlook.com" userId="33e2ede9fcb0026d" providerId="LiveId" clId="{E9F9F0FB-A557-4F5F-91F7-E50339A45399}" dt="2019-10-24T17:56:48.522" v="738" actId="20577"/>
          <ac:spMkLst>
            <pc:docMk/>
            <pc:sldMk cId="2675840938" sldId="684"/>
            <ac:spMk id="2" creationId="{A689AFC5-4353-4301-8DE7-FAA63263BBD1}"/>
          </ac:spMkLst>
        </pc:spChg>
        <pc:picChg chg="add del mod">
          <ac:chgData name="omri.allouche@outlook.com" userId="33e2ede9fcb0026d" providerId="LiveId" clId="{E9F9F0FB-A557-4F5F-91F7-E50339A45399}" dt="2019-10-24T17:57:45.615" v="745" actId="478"/>
          <ac:picMkLst>
            <pc:docMk/>
            <pc:sldMk cId="2675840938" sldId="684"/>
            <ac:picMk id="4" creationId="{1D981561-C906-4E5E-990A-7842D837BA69}"/>
          </ac:picMkLst>
        </pc:picChg>
        <pc:picChg chg="add mod">
          <ac:chgData name="omri.allouche@outlook.com" userId="33e2ede9fcb0026d" providerId="LiveId" clId="{E9F9F0FB-A557-4F5F-91F7-E50339A45399}" dt="2019-10-24T17:57:51.274" v="747" actId="14100"/>
          <ac:picMkLst>
            <pc:docMk/>
            <pc:sldMk cId="2675840938" sldId="684"/>
            <ac:picMk id="5" creationId="{628C1760-6659-44A9-87A7-214D801F309A}"/>
          </ac:picMkLst>
        </pc:picChg>
      </pc:sldChg>
      <pc:sldChg chg="addSp delSp modSp add modTransition">
        <pc:chgData name="omri.allouche@outlook.com" userId="33e2ede9fcb0026d" providerId="LiveId" clId="{E9F9F0FB-A557-4F5F-91F7-E50339A45399}" dt="2019-10-25T20:01:05.938" v="1495"/>
        <pc:sldMkLst>
          <pc:docMk/>
          <pc:sldMk cId="1628179418" sldId="685"/>
        </pc:sldMkLst>
        <pc:spChg chg="del">
          <ac:chgData name="omri.allouche@outlook.com" userId="33e2ede9fcb0026d" providerId="LiveId" clId="{E9F9F0FB-A557-4F5F-91F7-E50339A45399}" dt="2019-10-25T14:57:53.637" v="760"/>
          <ac:spMkLst>
            <pc:docMk/>
            <pc:sldMk cId="1628179418" sldId="685"/>
            <ac:spMk id="2" creationId="{702C5F61-BF08-4F1F-9A6D-4A251F6D1E62}"/>
          </ac:spMkLst>
        </pc:spChg>
        <pc:spChg chg="del">
          <ac:chgData name="omri.allouche@outlook.com" userId="33e2ede9fcb0026d" providerId="LiveId" clId="{E9F9F0FB-A557-4F5F-91F7-E50339A45399}" dt="2019-10-25T14:57:53.637" v="760"/>
          <ac:spMkLst>
            <pc:docMk/>
            <pc:sldMk cId="1628179418" sldId="685"/>
            <ac:spMk id="3" creationId="{1CD1DCC4-2EF7-4636-BCD8-3CC49B481AEE}"/>
          </ac:spMkLst>
        </pc:spChg>
        <pc:spChg chg="add mod">
          <ac:chgData name="omri.allouche@outlook.com" userId="33e2ede9fcb0026d" providerId="LiveId" clId="{E9F9F0FB-A557-4F5F-91F7-E50339A45399}" dt="2019-10-25T14:57:53.637" v="760"/>
          <ac:spMkLst>
            <pc:docMk/>
            <pc:sldMk cId="1628179418" sldId="685"/>
            <ac:spMk id="4" creationId="{38F5306E-38ED-4A8B-B41E-4B62757FC3F4}"/>
          </ac:spMkLst>
        </pc:spChg>
        <pc:spChg chg="add mod">
          <ac:chgData name="omri.allouche@outlook.com" userId="33e2ede9fcb0026d" providerId="LiveId" clId="{E9F9F0FB-A557-4F5F-91F7-E50339A45399}" dt="2019-10-25T15:02:09.299" v="816" actId="1076"/>
          <ac:spMkLst>
            <pc:docMk/>
            <pc:sldMk cId="1628179418" sldId="685"/>
            <ac:spMk id="5" creationId="{A20B410F-4EFF-43F6-B793-FC3784ECE081}"/>
          </ac:spMkLst>
        </pc:spChg>
        <pc:picChg chg="add mod">
          <ac:chgData name="omri.allouche@outlook.com" userId="33e2ede9fcb0026d" providerId="LiveId" clId="{E9F9F0FB-A557-4F5F-91F7-E50339A45399}" dt="2019-10-25T15:02:04.491" v="815" actId="14100"/>
          <ac:picMkLst>
            <pc:docMk/>
            <pc:sldMk cId="1628179418" sldId="685"/>
            <ac:picMk id="2050" creationId="{A677D965-154B-41B4-AA43-027E49390C7B}"/>
          </ac:picMkLst>
        </pc:picChg>
      </pc:sldChg>
      <pc:sldChg chg="addSp delSp modSp add modTransition">
        <pc:chgData name="omri.allouche@outlook.com" userId="33e2ede9fcb0026d" providerId="LiveId" clId="{E9F9F0FB-A557-4F5F-91F7-E50339A45399}" dt="2019-10-27T14:43:18.390" v="1508" actId="20577"/>
        <pc:sldMkLst>
          <pc:docMk/>
          <pc:sldMk cId="1593922310" sldId="686"/>
        </pc:sldMkLst>
        <pc:spChg chg="mod">
          <ac:chgData name="omri.allouche@outlook.com" userId="33e2ede9fcb0026d" providerId="LiveId" clId="{E9F9F0FB-A557-4F5F-91F7-E50339A45399}" dt="2019-10-27T14:43:18.390" v="1508" actId="20577"/>
          <ac:spMkLst>
            <pc:docMk/>
            <pc:sldMk cId="1593922310" sldId="686"/>
            <ac:spMk id="2" creationId="{15CD7E6E-9955-4ECE-B97B-8F947F5F825C}"/>
          </ac:spMkLst>
        </pc:spChg>
        <pc:spChg chg="mod">
          <ac:chgData name="omri.allouche@outlook.com" userId="33e2ede9fcb0026d" providerId="LiveId" clId="{E9F9F0FB-A557-4F5F-91F7-E50339A45399}" dt="2019-10-25T15:04:36.166" v="1044" actId="20577"/>
          <ac:spMkLst>
            <pc:docMk/>
            <pc:sldMk cId="1593922310" sldId="686"/>
            <ac:spMk id="3" creationId="{F3AEC5F2-210E-43C6-8BB6-F839C6F8D563}"/>
          </ac:spMkLst>
        </pc:spChg>
        <pc:spChg chg="add del">
          <ac:chgData name="omri.allouche@outlook.com" userId="33e2ede9fcb0026d" providerId="LiveId" clId="{E9F9F0FB-A557-4F5F-91F7-E50339A45399}" dt="2019-10-25T15:03:43.246" v="911"/>
          <ac:spMkLst>
            <pc:docMk/>
            <pc:sldMk cId="1593922310" sldId="686"/>
            <ac:spMk id="4" creationId="{5DA44FC1-8622-4E18-B1CB-E6EAB893942B}"/>
          </ac:spMkLst>
        </pc:spChg>
      </pc:sldChg>
      <pc:sldChg chg="modSp add modTransition">
        <pc:chgData name="omri.allouche@outlook.com" userId="33e2ede9fcb0026d" providerId="LiveId" clId="{E9F9F0FB-A557-4F5F-91F7-E50339A45399}" dt="2019-10-25T20:01:05.938" v="1495"/>
        <pc:sldMkLst>
          <pc:docMk/>
          <pc:sldMk cId="814165969" sldId="687"/>
        </pc:sldMkLst>
        <pc:spChg chg="mod">
          <ac:chgData name="omri.allouche@outlook.com" userId="33e2ede9fcb0026d" providerId="LiveId" clId="{E9F9F0FB-A557-4F5F-91F7-E50339A45399}" dt="2019-10-25T15:07:52.695" v="1446" actId="20577"/>
          <ac:spMkLst>
            <pc:docMk/>
            <pc:sldMk cId="814165969" sldId="687"/>
            <ac:spMk id="2" creationId="{2C65FA14-6E5D-45FB-9EEF-869111311D23}"/>
          </ac:spMkLst>
        </pc:spChg>
        <pc:spChg chg="mod">
          <ac:chgData name="omri.allouche@outlook.com" userId="33e2ede9fcb0026d" providerId="LiveId" clId="{E9F9F0FB-A557-4F5F-91F7-E50339A45399}" dt="2019-10-25T15:08:15.141" v="1486" actId="114"/>
          <ac:spMkLst>
            <pc:docMk/>
            <pc:sldMk cId="814165969" sldId="687"/>
            <ac:spMk id="3" creationId="{0756A130-192E-4EF7-B4A0-96D0A0281FA7}"/>
          </ac:spMkLst>
        </pc:spChg>
      </pc:sldChg>
      <pc:sldChg chg="addSp delSp modSp add modTransition">
        <pc:chgData name="omri.allouche@outlook.com" userId="33e2ede9fcb0026d" providerId="LiveId" clId="{E9F9F0FB-A557-4F5F-91F7-E50339A45399}" dt="2019-10-25T20:01:05.938" v="1495"/>
        <pc:sldMkLst>
          <pc:docMk/>
          <pc:sldMk cId="3261098388" sldId="688"/>
        </pc:sldMkLst>
        <pc:spChg chg="mod">
          <ac:chgData name="omri.allouche@outlook.com" userId="33e2ede9fcb0026d" providerId="LiveId" clId="{E9F9F0FB-A557-4F5F-91F7-E50339A45399}" dt="2019-10-25T19:22:53.549" v="1493"/>
          <ac:spMkLst>
            <pc:docMk/>
            <pc:sldMk cId="3261098388" sldId="688"/>
            <ac:spMk id="2" creationId="{9BEDB241-B72A-4656-AE72-00F501A9FA2D}"/>
          </ac:spMkLst>
        </pc:spChg>
        <pc:spChg chg="del">
          <ac:chgData name="omri.allouche@outlook.com" userId="33e2ede9fcb0026d" providerId="LiveId" clId="{E9F9F0FB-A557-4F5F-91F7-E50339A45399}" dt="2019-10-25T19:22:41.510" v="1488"/>
          <ac:spMkLst>
            <pc:docMk/>
            <pc:sldMk cId="3261098388" sldId="688"/>
            <ac:spMk id="3" creationId="{2BAB0C88-6269-4605-99E5-17E095B9B91D}"/>
          </ac:spMkLst>
        </pc:spChg>
        <pc:picChg chg="add mod">
          <ac:chgData name="omri.allouche@outlook.com" userId="33e2ede9fcb0026d" providerId="LiveId" clId="{E9F9F0FB-A557-4F5F-91F7-E50339A45399}" dt="2019-10-25T19:22:48.391" v="1492" actId="1076"/>
          <ac:picMkLst>
            <pc:docMk/>
            <pc:sldMk cId="3261098388" sldId="688"/>
            <ac:picMk id="5" creationId="{85F8CFB8-7CE2-46FC-BB0D-0811623B13A6}"/>
          </ac:picMkLst>
        </pc:picChg>
      </pc:sldChg>
      <pc:sldChg chg="modSp add">
        <pc:chgData name="omri.allouche@outlook.com" userId="33e2ede9fcb0026d" providerId="LiveId" clId="{E9F9F0FB-A557-4F5F-91F7-E50339A45399}" dt="2019-10-27T14:47:34.884" v="1732" actId="20577"/>
        <pc:sldMkLst>
          <pc:docMk/>
          <pc:sldMk cId="3575972297" sldId="689"/>
        </pc:sldMkLst>
        <pc:spChg chg="mod">
          <ac:chgData name="omri.allouche@outlook.com" userId="33e2ede9fcb0026d" providerId="LiveId" clId="{E9F9F0FB-A557-4F5F-91F7-E50339A45399}" dt="2019-10-27T14:47:34.884" v="1732" actId="20577"/>
          <ac:spMkLst>
            <pc:docMk/>
            <pc:sldMk cId="3575972297" sldId="689"/>
            <ac:spMk id="2" creationId="{583474D9-BA5B-40C4-A5AA-E35BC9B23F10}"/>
          </ac:spMkLst>
        </pc:spChg>
        <pc:spChg chg="mod">
          <ac:chgData name="omri.allouche@outlook.com" userId="33e2ede9fcb0026d" providerId="LiveId" clId="{E9F9F0FB-A557-4F5F-91F7-E50339A45399}" dt="2019-10-27T14:47:30.734" v="1721" actId="20577"/>
          <ac:spMkLst>
            <pc:docMk/>
            <pc:sldMk cId="3575972297" sldId="689"/>
            <ac:spMk id="3" creationId="{EEA1BED4-A719-4CEC-A70D-F0D2AFDA698C}"/>
          </ac:spMkLst>
        </pc:spChg>
      </pc:sldChg>
      <pc:sldChg chg="modSp add">
        <pc:chgData name="omri.allouche@outlook.com" userId="33e2ede9fcb0026d" providerId="LiveId" clId="{E9F9F0FB-A557-4F5F-91F7-E50339A45399}" dt="2019-10-27T14:49:27.121" v="1950" actId="12"/>
        <pc:sldMkLst>
          <pc:docMk/>
          <pc:sldMk cId="1293157756" sldId="690"/>
        </pc:sldMkLst>
        <pc:spChg chg="mod">
          <ac:chgData name="omri.allouche@outlook.com" userId="33e2ede9fcb0026d" providerId="LiveId" clId="{E9F9F0FB-A557-4F5F-91F7-E50339A45399}" dt="2019-10-27T14:48:27.174" v="1781" actId="20577"/>
          <ac:spMkLst>
            <pc:docMk/>
            <pc:sldMk cId="1293157756" sldId="690"/>
            <ac:spMk id="2" creationId="{E7B61ECD-9832-42F5-BB7A-E518B9BC093B}"/>
          </ac:spMkLst>
        </pc:spChg>
        <pc:spChg chg="mod">
          <ac:chgData name="omri.allouche@outlook.com" userId="33e2ede9fcb0026d" providerId="LiveId" clId="{E9F9F0FB-A557-4F5F-91F7-E50339A45399}" dt="2019-10-27T14:49:27.121" v="1950" actId="12"/>
          <ac:spMkLst>
            <pc:docMk/>
            <pc:sldMk cId="1293157756" sldId="690"/>
            <ac:spMk id="3" creationId="{C698C105-9177-41F4-93FC-EF12428635D1}"/>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19-11-01T00:44:00.106" idx="1">
    <p:pos x="7506" y="817"/>
    <p:text>TODO: Add photo of Uri's bag of words bag</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5CC6247-D50A-40AA-8DAF-B638D0F05D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a:extLst>
              <a:ext uri="{FF2B5EF4-FFF2-40B4-BE49-F238E27FC236}">
                <a16:creationId xmlns:a16="http://schemas.microsoft.com/office/drawing/2014/main" id="{6E01FE67-882D-46AE-AFD9-64B5172F4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8E8B6D-0D7C-4E0E-BBB5-E576E9E20BD5}" type="datetimeFigureOut">
              <a:rPr lang="en-IL" smtClean="0"/>
              <a:t>07/11/2019</a:t>
            </a:fld>
            <a:endParaRPr lang="en-IL"/>
          </a:p>
        </p:txBody>
      </p:sp>
      <p:sp>
        <p:nvSpPr>
          <p:cNvPr id="4" name="Footer Placeholder 3">
            <a:extLst>
              <a:ext uri="{FF2B5EF4-FFF2-40B4-BE49-F238E27FC236}">
                <a16:creationId xmlns:a16="http://schemas.microsoft.com/office/drawing/2014/main" id="{918E16A9-A614-4865-95F6-B59A9E0624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5" name="Slide Number Placeholder 4">
            <a:extLst>
              <a:ext uri="{FF2B5EF4-FFF2-40B4-BE49-F238E27FC236}">
                <a16:creationId xmlns:a16="http://schemas.microsoft.com/office/drawing/2014/main" id="{C1541532-EBBA-41B1-97DF-4AEA467FDF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ECEA34-A24A-4FEA-9A4E-96C14FD677EF}" type="slidenum">
              <a:rPr lang="en-IL" smtClean="0"/>
              <a:t>‹#›</a:t>
            </a:fld>
            <a:endParaRPr lang="en-IL"/>
          </a:p>
        </p:txBody>
      </p:sp>
    </p:spTree>
    <p:extLst>
      <p:ext uri="{BB962C8B-B14F-4D97-AF65-F5344CB8AC3E}">
        <p14:creationId xmlns:p14="http://schemas.microsoft.com/office/powerpoint/2010/main" val="119706479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938" units="cm"/>
          <inkml:channel name="Y" type="integer" max="1653" units="cm"/>
        </inkml:traceFormat>
        <inkml:channelProperties>
          <inkml:channelProperty channel="X" name="resolution" value="100" units="1/cm"/>
          <inkml:channelProperty channel="Y" name="resolution" value="100" units="1/cm"/>
        </inkml:channelProperties>
      </inkml:inkSource>
      <inkml:timestamp xml:id="ts0" timeString="2016-04-25T12:43:03.060"/>
    </inkml:context>
    <inkml:brush xml:id="br0">
      <inkml:brushProperty name="width" value="0.00441" units="cm"/>
      <inkml:brushProperty name="height" value="0.00882" units="cm"/>
      <inkml:brushProperty name="tip" value="rectangle"/>
      <inkml:brushProperty name="rasterOp" value="maskPen"/>
      <inkml:brushProperty name="fitToCurv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ax="2938" units="cm"/>
          <inkml:channel name="Y" type="integer" max="1653" units="cm"/>
        </inkml:traceFormat>
        <inkml:channelProperties>
          <inkml:channelProperty channel="X" name="resolution" value="100" units="1/cm"/>
          <inkml:channelProperty channel="Y" name="resolution" value="100" units="1/cm"/>
        </inkml:channelProperties>
      </inkml:inkSource>
      <inkml:timestamp xml:id="ts0" timeString="2016-04-25T12:43:03.061"/>
    </inkml:context>
    <inkml:brush xml:id="br0">
      <inkml:brushProperty name="width" value="0.00441" units="cm"/>
      <inkml:brushProperty name="height" value="0.00882" units="cm"/>
      <inkml:brushProperty name="tip" value="rectangle"/>
      <inkml:brushProperty name="rasterOp" value="maskPen"/>
      <inkml:brushProperty name="fitToCurv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27E8C-C18E-4942-867D-0D886C94BD16}" type="datetimeFigureOut">
              <a:rPr lang="en-IL" smtClean="0"/>
              <a:t>07/11/2019</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9340CE-516D-41AE-AC13-3BA431409732}" type="slidenum">
              <a:rPr lang="en-IL" smtClean="0"/>
              <a:t>‹#›</a:t>
            </a:fld>
            <a:endParaRPr lang="en-IL"/>
          </a:p>
        </p:txBody>
      </p:sp>
    </p:spTree>
    <p:extLst>
      <p:ext uri="{BB962C8B-B14F-4D97-AF65-F5344CB8AC3E}">
        <p14:creationId xmlns:p14="http://schemas.microsoft.com/office/powerpoint/2010/main" val="2124657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4af3de3a0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4af3de3a0a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6"/>
          <p:cNvSpPr txBox="1">
            <a:spLocks noGrp="1"/>
          </p:cNvSpPr>
          <p:nvPr>
            <p:ph type="sldNum" sz="quarter" idx="5"/>
          </p:nvPr>
        </p:nvSpPr>
        <p:spPr>
          <a:ln/>
        </p:spPr>
        <p:txBody>
          <a:bodyPr lIns="0" tIns="0" rIns="0" bIns="0" anchor="b" anchorCtr="0">
            <a:noAutofit/>
          </a:bodyPr>
          <a:lstStyle/>
          <a:p>
            <a:pPr lvl="0"/>
            <a:fld id="{97A88E22-2E36-474D-AA47-C67981E3145F}" type="slidenum">
              <a:t>148</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2754649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4dc6a3cf4e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4dc6a3cf4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213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5e6449edf7_0_3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5e6449edf7_0_3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0" name="Google Shape;1660;g5e6449edf7_0_3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238245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453a3bf0ac_0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g453a3bf0ac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931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5e6449edf7_0_3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5e6449edf7_0_3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0" name="Google Shape;1660;g5e6449edf7_0_3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588024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5e6449edf7_0_17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5e6449edf7_0_17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8" name="Google Shape;1758;g5e6449edf7_0_178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Distributed word vector representations of numbers and animals in English (left) and Spanish (right). The five vectors in each language were projected down to two dimensions using PCA, and then manually rotated to accentuate their similarity. It can be seen that these concepts have similar geometric arrangements in both spaces, suggesting that it is possible to learn an accurate linear mapping from one space to another. This is the key idea behind our method of translation. </a:t>
            </a:r>
          </a:p>
        </p:txBody>
      </p:sp>
      <p:sp>
        <p:nvSpPr>
          <p:cNvPr id="4" name="Номер слайда 3"/>
          <p:cNvSpPr>
            <a:spLocks noGrp="1"/>
          </p:cNvSpPr>
          <p:nvPr>
            <p:ph type="sldNum" sz="quarter" idx="10"/>
          </p:nvPr>
        </p:nvSpPr>
        <p:spPr/>
        <p:txBody>
          <a:bodyPr/>
          <a:lstStyle/>
          <a:p>
            <a:fld id="{ACD32F9C-0AD7-9D46-BB21-C6E762B70B3D}" type="slidenum">
              <a:rPr lang="en-US" smtClean="0"/>
              <a:t>42</a:t>
            </a:fld>
            <a:endParaRPr lang="en-US"/>
          </a:p>
        </p:txBody>
      </p:sp>
    </p:spTree>
    <p:extLst>
      <p:ext uri="{BB962C8B-B14F-4D97-AF65-F5344CB8AC3E}">
        <p14:creationId xmlns:p14="http://schemas.microsoft.com/office/powerpoint/2010/main" val="4248607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5K most common were used for training</a:t>
            </a:r>
          </a:p>
          <a:p>
            <a:r>
              <a:rPr lang="en-US" dirty="0"/>
              <a:t>Examples of translations of out-of-dictionary words from Spanish to English. The three most likely translations are shown. The examples were chosen at random from words at ranks 5K–6K. The word representations were trained on the large corpora.</a:t>
            </a:r>
          </a:p>
        </p:txBody>
      </p:sp>
      <p:sp>
        <p:nvSpPr>
          <p:cNvPr id="4" name="Номер слайда 3"/>
          <p:cNvSpPr>
            <a:spLocks noGrp="1"/>
          </p:cNvSpPr>
          <p:nvPr>
            <p:ph type="sldNum" sz="quarter" idx="10"/>
          </p:nvPr>
        </p:nvSpPr>
        <p:spPr/>
        <p:txBody>
          <a:bodyPr/>
          <a:lstStyle/>
          <a:p>
            <a:fld id="{ACD32F9C-0AD7-9D46-BB21-C6E762B70B3D}" type="slidenum">
              <a:rPr lang="en-US" smtClean="0"/>
              <a:t>43</a:t>
            </a:fld>
            <a:endParaRPr lang="en-US"/>
          </a:p>
        </p:txBody>
      </p:sp>
    </p:spTree>
    <p:extLst>
      <p:ext uri="{BB962C8B-B14F-4D97-AF65-F5344CB8AC3E}">
        <p14:creationId xmlns:p14="http://schemas.microsoft.com/office/powerpoint/2010/main" val="438390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6"/>
          <p:cNvSpPr txBox="1">
            <a:spLocks noGrp="1"/>
          </p:cNvSpPr>
          <p:nvPr>
            <p:ph type="sldNum" sz="quarter" idx="5"/>
          </p:nvPr>
        </p:nvSpPr>
        <p:spPr>
          <a:ln/>
        </p:spPr>
        <p:txBody>
          <a:bodyPr lIns="0" tIns="0" rIns="0" bIns="0" anchor="b" anchorCtr="0">
            <a:noAutofit/>
          </a:bodyPr>
          <a:lstStyle/>
          <a:p>
            <a:pPr lvl="0"/>
            <a:fld id="{FD877460-5223-4689-BBC4-BF5DECB14287}" type="slidenum">
              <a:t>136</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567356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6"/>
          <p:cNvSpPr txBox="1">
            <a:spLocks noGrp="1"/>
          </p:cNvSpPr>
          <p:nvPr>
            <p:ph type="sldNum" sz="quarter" idx="5"/>
          </p:nvPr>
        </p:nvSpPr>
        <p:spPr>
          <a:ln/>
        </p:spPr>
        <p:txBody>
          <a:bodyPr lIns="0" tIns="0" rIns="0" bIns="0" anchor="b" anchorCtr="0">
            <a:noAutofit/>
          </a:bodyPr>
          <a:lstStyle/>
          <a:p>
            <a:pPr lvl="0"/>
            <a:fld id="{9956940A-849A-40FC-BB4F-2B89E0B19D0C}" type="slidenum">
              <a:t>145</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714681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52253-638D-45E7-90AE-7BB00337DC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C10F5079-73B4-4E64-B5D2-628B2DE4BF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6FCEE0BC-768E-4238-9EBE-40F817CA129F}"/>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5" name="Footer Placeholder 4">
            <a:extLst>
              <a:ext uri="{FF2B5EF4-FFF2-40B4-BE49-F238E27FC236}">
                <a16:creationId xmlns:a16="http://schemas.microsoft.com/office/drawing/2014/main" id="{53668DB4-A933-4148-96D8-AFA1B83B05A4}"/>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BCDCCF1-7427-4B8B-9108-4B86F4FDC78F}"/>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298160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A2347-8B26-43A5-9EFB-96915E5FE3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2F62DE3D-6A35-4ACB-A9CD-4C68EE1695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CD591785-42B9-40E2-B487-79EC88277C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C35BA1-AC9C-4A51-8EFD-D53A55A3B4C9}"/>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6" name="Footer Placeholder 5">
            <a:extLst>
              <a:ext uri="{FF2B5EF4-FFF2-40B4-BE49-F238E27FC236}">
                <a16:creationId xmlns:a16="http://schemas.microsoft.com/office/drawing/2014/main" id="{A0599634-B706-4291-907E-83DB9A6E3F37}"/>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3F718771-973C-4C69-9EB4-570EED205524}"/>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2702768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6444A-BBED-4BD3-9922-DBE6488C9C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F208561E-94F4-41A3-A6BC-1D4A3BAC1C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FFB3FBEB-F0AE-4B5A-8122-E89C9C214F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6E826C-00DB-472C-976B-5E8F5309B0E5}"/>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6" name="Footer Placeholder 5">
            <a:extLst>
              <a:ext uri="{FF2B5EF4-FFF2-40B4-BE49-F238E27FC236}">
                <a16:creationId xmlns:a16="http://schemas.microsoft.com/office/drawing/2014/main" id="{F7F2679F-6CD3-4B27-BF07-A2397ECADD7C}"/>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F15A22CD-4613-4652-B018-2F85C6AF06EA}"/>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2375693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A0F3-4D0D-47E2-927D-DDCE5466CA8A}"/>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D4D0B13D-9479-4B66-B136-657B657509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D4621F19-FDB0-4120-B535-28C0FBA1700C}"/>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5" name="Footer Placeholder 4">
            <a:extLst>
              <a:ext uri="{FF2B5EF4-FFF2-40B4-BE49-F238E27FC236}">
                <a16:creationId xmlns:a16="http://schemas.microsoft.com/office/drawing/2014/main" id="{C4217E69-A807-48DB-89B2-65BAC6AEFEDD}"/>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C30BECE-C0E9-490D-9CE3-AEC823A57F15}"/>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821410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8FCE3-6EF6-4B0B-9BB0-BF10E45E1F2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F9D69E69-E393-430A-B60D-5CA5CC77EB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53BA24C-C12A-4E96-94B2-4ED342981385}"/>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5" name="Footer Placeholder 4">
            <a:extLst>
              <a:ext uri="{FF2B5EF4-FFF2-40B4-BE49-F238E27FC236}">
                <a16:creationId xmlns:a16="http://schemas.microsoft.com/office/drawing/2014/main" id="{DEA442F8-5D25-4175-88F3-E01CC21601E9}"/>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EACBC3EB-0CCF-4552-8258-B72B06048D59}"/>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38587504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ext, and Content" type="txAndObj">
  <p:cSld name="Title, Text, and Content">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304800" y="152401"/>
            <a:ext cx="11379200" cy="650875"/>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
          <p:cNvSpPr txBox="1">
            <a:spLocks noGrp="1"/>
          </p:cNvSpPr>
          <p:nvPr>
            <p:ph type="body" idx="1"/>
          </p:nvPr>
        </p:nvSpPr>
        <p:spPr>
          <a:xfrm>
            <a:off x="304800" y="838200"/>
            <a:ext cx="5613400" cy="5638800"/>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7" name="Google Shape;47;p6"/>
          <p:cNvSpPr txBox="1">
            <a:spLocks noGrp="1"/>
          </p:cNvSpPr>
          <p:nvPr>
            <p:ph type="body" idx="2"/>
          </p:nvPr>
        </p:nvSpPr>
        <p:spPr>
          <a:xfrm>
            <a:off x="6121400" y="838200"/>
            <a:ext cx="5615517" cy="5638800"/>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8" name="Google Shape;48;p6"/>
          <p:cNvSpPr txBox="1">
            <a:spLocks noGrp="1"/>
          </p:cNvSpPr>
          <p:nvPr>
            <p:ph type="ftr" idx="11"/>
          </p:nvPr>
        </p:nvSpPr>
        <p:spPr>
          <a:xfrm>
            <a:off x="304801" y="6502401"/>
            <a:ext cx="6769100" cy="257175"/>
          </a:xfrm>
          <a:prstGeom prst="rect">
            <a:avLst/>
          </a:prstGeom>
          <a:noFill/>
          <a:ln>
            <a:noFill/>
          </a:ln>
        </p:spPr>
        <p:txBody>
          <a:bodyPr spcFirstLastPara="1" wrap="square" lIns="91425" tIns="45700" rIns="91425" bIns="45700" anchor="ctr" anchorCtr="0"/>
          <a:lstStyle>
            <a:lvl1pPr lvl="0" algn="r">
              <a:spcBef>
                <a:spcPts val="2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4831872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and Content">
  <p:cSld name="1_Title and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10433" y="18815"/>
            <a:ext cx="10920800" cy="13676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2800"/>
              <a:buFont typeface="Roboto"/>
              <a:buNone/>
              <a:defRPr>
                <a:solidFill>
                  <a:srgbClr val="31479F"/>
                </a:solidFill>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52" name="Google Shape;52;p13"/>
          <p:cNvSpPr txBox="1">
            <a:spLocks noGrp="1"/>
          </p:cNvSpPr>
          <p:nvPr>
            <p:ph type="body" idx="1"/>
          </p:nvPr>
        </p:nvSpPr>
        <p:spPr>
          <a:xfrm>
            <a:off x="610433" y="1612169"/>
            <a:ext cx="10920800" cy="4539600"/>
          </a:xfrm>
          <a:prstGeom prst="rect">
            <a:avLst/>
          </a:prstGeom>
          <a:noFill/>
          <a:ln>
            <a:noFill/>
          </a:ln>
        </p:spPr>
        <p:txBody>
          <a:bodyPr spcFirstLastPara="1" wrap="square" lIns="0" tIns="0" rIns="0" bIns="0" anchor="t" anchorCtr="0">
            <a:noAutofit/>
          </a:bodyPr>
          <a:lstStyle>
            <a:lvl1pPr marL="609585" marR="0" lvl="0" indent="-550320" algn="l" rtl="0">
              <a:spcBef>
                <a:spcPts val="800"/>
              </a:spcBef>
              <a:spcAft>
                <a:spcPts val="0"/>
              </a:spcAft>
              <a:buClr>
                <a:schemeClr val="dk1"/>
              </a:buClr>
              <a:buSzPts val="2900"/>
              <a:buFont typeface="Calibri"/>
              <a:buChar char="•"/>
              <a:defRPr sz="3867" i="0" u="none" strike="noStrike" cap="none">
                <a:solidFill>
                  <a:schemeClr val="dk1"/>
                </a:solidFill>
                <a:latin typeface="Calibri"/>
                <a:ea typeface="Calibri"/>
                <a:cs typeface="Calibri"/>
                <a:sym typeface="Calibri"/>
              </a:defRPr>
            </a:lvl1pPr>
            <a:lvl2pPr marL="1219170" marR="0" lvl="1" indent="-516454" algn="l" rtl="0">
              <a:spcBef>
                <a:spcPts val="667"/>
              </a:spcBef>
              <a:spcAft>
                <a:spcPts val="0"/>
              </a:spcAft>
              <a:buClr>
                <a:schemeClr val="dk1"/>
              </a:buClr>
              <a:buSzPts val="2500"/>
              <a:buFont typeface="Calibri"/>
              <a:buChar char="–"/>
              <a:defRPr sz="3333" i="0" u="none" strike="noStrike" cap="none">
                <a:solidFill>
                  <a:schemeClr val="dk1"/>
                </a:solidFill>
                <a:latin typeface="Calibri"/>
                <a:ea typeface="Calibri"/>
                <a:cs typeface="Calibri"/>
                <a:sym typeface="Calibri"/>
              </a:defRPr>
            </a:lvl2pPr>
            <a:lvl3pPr marL="1828754" marR="0" lvl="2" indent="-491054" algn="l" rtl="0">
              <a:lnSpc>
                <a:spcPct val="120000"/>
              </a:lnSpc>
              <a:spcBef>
                <a:spcPts val="0"/>
              </a:spcBef>
              <a:spcAft>
                <a:spcPts val="0"/>
              </a:spcAft>
              <a:buClr>
                <a:schemeClr val="dk1"/>
              </a:buClr>
              <a:buSzPts val="2200"/>
              <a:buFont typeface="Calibri"/>
              <a:buChar char="•"/>
              <a:defRPr sz="2933" i="0" u="none" strike="noStrike" cap="none">
                <a:solidFill>
                  <a:schemeClr val="dk1"/>
                </a:solidFill>
                <a:latin typeface="Calibri"/>
                <a:ea typeface="Calibri"/>
                <a:cs typeface="Calibri"/>
                <a:sym typeface="Calibri"/>
              </a:defRPr>
            </a:lvl3pPr>
            <a:lvl4pPr marL="2438339" marR="0" lvl="3" indent="-457189" algn="l" rtl="0">
              <a:lnSpc>
                <a:spcPct val="120000"/>
              </a:lnSpc>
              <a:spcBef>
                <a:spcPts val="933"/>
              </a:spcBef>
              <a:spcAft>
                <a:spcPts val="0"/>
              </a:spcAft>
              <a:buClr>
                <a:schemeClr val="dk1"/>
              </a:buClr>
              <a:buSzPts val="1800"/>
              <a:buFont typeface="Calibri"/>
              <a:buChar char="–"/>
              <a:defRPr sz="2400" i="0" u="none" strike="noStrike" cap="none">
                <a:solidFill>
                  <a:schemeClr val="dk1"/>
                </a:solidFill>
                <a:latin typeface="Calibri"/>
                <a:ea typeface="Calibri"/>
                <a:cs typeface="Calibri"/>
                <a:sym typeface="Calibri"/>
              </a:defRPr>
            </a:lvl4pPr>
            <a:lvl5pPr marL="3047924" marR="0" lvl="4" indent="-609585" algn="l" rtl="0">
              <a:spcBef>
                <a:spcPts val="933"/>
              </a:spcBef>
              <a:spcAft>
                <a:spcPts val="0"/>
              </a:spcAft>
              <a:buClr>
                <a:schemeClr val="dk1"/>
              </a:buClr>
              <a:buSzPts val="3600"/>
              <a:buFont typeface="Calibri"/>
              <a:buChar char="»"/>
              <a:defRPr sz="4800" i="0" u="none" strike="noStrike" cap="none">
                <a:solidFill>
                  <a:schemeClr val="dk1"/>
                </a:solidFill>
                <a:latin typeface="Calibri"/>
                <a:ea typeface="Calibri"/>
                <a:cs typeface="Calibri"/>
                <a:sym typeface="Calibri"/>
              </a:defRPr>
            </a:lvl5pPr>
            <a:lvl6pPr marL="3657509" marR="0" lvl="5" indent="-609585" algn="l" rtl="0">
              <a:spcBef>
                <a:spcPts val="933"/>
              </a:spcBef>
              <a:spcAft>
                <a:spcPts val="0"/>
              </a:spcAft>
              <a:buClr>
                <a:schemeClr val="dk1"/>
              </a:buClr>
              <a:buSzPts val="3600"/>
              <a:buFont typeface="Calibri"/>
              <a:buChar char="»"/>
              <a:defRPr sz="4800" i="0" u="none" strike="noStrike" cap="none">
                <a:solidFill>
                  <a:schemeClr val="dk1"/>
                </a:solidFill>
                <a:latin typeface="Calibri"/>
                <a:ea typeface="Calibri"/>
                <a:cs typeface="Calibri"/>
                <a:sym typeface="Calibri"/>
              </a:defRPr>
            </a:lvl6pPr>
            <a:lvl7pPr marL="4267093" marR="0" lvl="6" indent="-609585" algn="l" rtl="0">
              <a:spcBef>
                <a:spcPts val="933"/>
              </a:spcBef>
              <a:spcAft>
                <a:spcPts val="0"/>
              </a:spcAft>
              <a:buClr>
                <a:schemeClr val="dk1"/>
              </a:buClr>
              <a:buSzPts val="3600"/>
              <a:buFont typeface="Calibri"/>
              <a:buChar char="»"/>
              <a:defRPr sz="4800" i="0" u="none" strike="noStrike" cap="none">
                <a:solidFill>
                  <a:schemeClr val="dk1"/>
                </a:solidFill>
                <a:latin typeface="Calibri"/>
                <a:ea typeface="Calibri"/>
                <a:cs typeface="Calibri"/>
                <a:sym typeface="Calibri"/>
              </a:defRPr>
            </a:lvl7pPr>
            <a:lvl8pPr marL="4876678" marR="0" lvl="7" indent="-609585" algn="l" rtl="0">
              <a:spcBef>
                <a:spcPts val="933"/>
              </a:spcBef>
              <a:spcAft>
                <a:spcPts val="0"/>
              </a:spcAft>
              <a:buClr>
                <a:schemeClr val="dk1"/>
              </a:buClr>
              <a:buSzPts val="3600"/>
              <a:buFont typeface="Calibri"/>
              <a:buChar char="»"/>
              <a:defRPr sz="4800" i="0" u="none" strike="noStrike" cap="none">
                <a:solidFill>
                  <a:schemeClr val="dk1"/>
                </a:solidFill>
                <a:latin typeface="Calibri"/>
                <a:ea typeface="Calibri"/>
                <a:cs typeface="Calibri"/>
                <a:sym typeface="Calibri"/>
              </a:defRPr>
            </a:lvl8pPr>
            <a:lvl9pPr marL="5486263" marR="0" lvl="8" indent="-609585" algn="l" rtl="0">
              <a:spcBef>
                <a:spcPts val="933"/>
              </a:spcBef>
              <a:spcAft>
                <a:spcPts val="0"/>
              </a:spcAft>
              <a:buClr>
                <a:schemeClr val="dk1"/>
              </a:buClr>
              <a:buSzPts val="3600"/>
              <a:buFont typeface="Calibri"/>
              <a:buChar char="»"/>
              <a:defRPr sz="480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ftr" idx="11"/>
          </p:nvPr>
        </p:nvSpPr>
        <p:spPr>
          <a:xfrm>
            <a:off x="4155217" y="6377564"/>
            <a:ext cx="3911200" cy="342400"/>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2500"/>
              <a:buNone/>
              <a:defRPr sz="4400" b="0" i="0" u="none" strike="noStrike" cap="none">
                <a:solidFill>
                  <a:srgbClr val="888888"/>
                </a:solidFill>
                <a:latin typeface="Corbel"/>
                <a:ea typeface="Corbel"/>
                <a:cs typeface="Corbel"/>
                <a:sym typeface="Corbel"/>
              </a:defRPr>
            </a:lvl1pPr>
            <a:lvl2pPr marR="0" lvl="1" algn="l" rtl="0">
              <a:spcBef>
                <a:spcPts val="0"/>
              </a:spcBef>
              <a:spcAft>
                <a:spcPts val="0"/>
              </a:spcAft>
              <a:buSzPts val="2500"/>
              <a:buNone/>
              <a:defRPr sz="4400" b="0" i="0" u="none" strike="noStrike" cap="none">
                <a:solidFill>
                  <a:schemeClr val="dk1"/>
                </a:solidFill>
                <a:latin typeface="Corbel"/>
                <a:ea typeface="Corbel"/>
                <a:cs typeface="Corbel"/>
                <a:sym typeface="Corbel"/>
              </a:defRPr>
            </a:lvl2pPr>
            <a:lvl3pPr marR="0" lvl="2" algn="l" rtl="0">
              <a:spcBef>
                <a:spcPts val="0"/>
              </a:spcBef>
              <a:spcAft>
                <a:spcPts val="0"/>
              </a:spcAft>
              <a:buSzPts val="2500"/>
              <a:buNone/>
              <a:defRPr sz="4400" b="0" i="0" u="none" strike="noStrike" cap="none">
                <a:solidFill>
                  <a:schemeClr val="dk1"/>
                </a:solidFill>
                <a:latin typeface="Corbel"/>
                <a:ea typeface="Corbel"/>
                <a:cs typeface="Corbel"/>
                <a:sym typeface="Corbel"/>
              </a:defRPr>
            </a:lvl3pPr>
            <a:lvl4pPr marR="0" lvl="3" algn="l" rtl="0">
              <a:spcBef>
                <a:spcPts val="0"/>
              </a:spcBef>
              <a:spcAft>
                <a:spcPts val="0"/>
              </a:spcAft>
              <a:buSzPts val="2500"/>
              <a:buNone/>
              <a:defRPr sz="4400" b="0" i="0" u="none" strike="noStrike" cap="none">
                <a:solidFill>
                  <a:schemeClr val="dk1"/>
                </a:solidFill>
                <a:latin typeface="Corbel"/>
                <a:ea typeface="Corbel"/>
                <a:cs typeface="Corbel"/>
                <a:sym typeface="Corbel"/>
              </a:defRPr>
            </a:lvl4pPr>
            <a:lvl5pPr marR="0" lvl="4" algn="l" rtl="0">
              <a:spcBef>
                <a:spcPts val="0"/>
              </a:spcBef>
              <a:spcAft>
                <a:spcPts val="0"/>
              </a:spcAft>
              <a:buSzPts val="2500"/>
              <a:buNone/>
              <a:defRPr sz="4400" b="0" i="0" u="none" strike="noStrike" cap="none">
                <a:solidFill>
                  <a:schemeClr val="dk1"/>
                </a:solidFill>
                <a:latin typeface="Corbel"/>
                <a:ea typeface="Corbel"/>
                <a:cs typeface="Corbel"/>
                <a:sym typeface="Corbel"/>
              </a:defRPr>
            </a:lvl5pPr>
            <a:lvl6pPr marR="0" lvl="5" algn="l" rtl="0">
              <a:spcBef>
                <a:spcPts val="0"/>
              </a:spcBef>
              <a:spcAft>
                <a:spcPts val="0"/>
              </a:spcAft>
              <a:buSzPts val="2500"/>
              <a:buNone/>
              <a:defRPr sz="4400" b="0" i="0" u="none" strike="noStrike" cap="none">
                <a:solidFill>
                  <a:schemeClr val="dk1"/>
                </a:solidFill>
                <a:latin typeface="Corbel"/>
                <a:ea typeface="Corbel"/>
                <a:cs typeface="Corbel"/>
                <a:sym typeface="Corbel"/>
              </a:defRPr>
            </a:lvl6pPr>
            <a:lvl7pPr marR="0" lvl="6" algn="l" rtl="0">
              <a:spcBef>
                <a:spcPts val="0"/>
              </a:spcBef>
              <a:spcAft>
                <a:spcPts val="0"/>
              </a:spcAft>
              <a:buSzPts val="2500"/>
              <a:buNone/>
              <a:defRPr sz="4400" b="0" i="0" u="none" strike="noStrike" cap="none">
                <a:solidFill>
                  <a:schemeClr val="dk1"/>
                </a:solidFill>
                <a:latin typeface="Corbel"/>
                <a:ea typeface="Corbel"/>
                <a:cs typeface="Corbel"/>
                <a:sym typeface="Corbel"/>
              </a:defRPr>
            </a:lvl7pPr>
            <a:lvl8pPr marR="0" lvl="7" algn="l" rtl="0">
              <a:spcBef>
                <a:spcPts val="0"/>
              </a:spcBef>
              <a:spcAft>
                <a:spcPts val="0"/>
              </a:spcAft>
              <a:buSzPts val="2500"/>
              <a:buNone/>
              <a:defRPr sz="4400" b="0" i="0" u="none" strike="noStrike" cap="none">
                <a:solidFill>
                  <a:schemeClr val="dk1"/>
                </a:solidFill>
                <a:latin typeface="Corbel"/>
                <a:ea typeface="Corbel"/>
                <a:cs typeface="Corbel"/>
                <a:sym typeface="Corbel"/>
              </a:defRPr>
            </a:lvl8pPr>
            <a:lvl9pPr marR="0" lvl="8" algn="l" rtl="0">
              <a:spcBef>
                <a:spcPts val="0"/>
              </a:spcBef>
              <a:spcAft>
                <a:spcPts val="0"/>
              </a:spcAft>
              <a:buSzPts val="2500"/>
              <a:buNone/>
              <a:defRPr sz="4400" b="0" i="0" u="none" strike="noStrike" cap="none">
                <a:solidFill>
                  <a:schemeClr val="dk1"/>
                </a:solidFill>
                <a:latin typeface="Corbel"/>
                <a:ea typeface="Corbel"/>
                <a:cs typeface="Corbel"/>
                <a:sym typeface="Corbel"/>
              </a:defRPr>
            </a:lvl9pPr>
          </a:lstStyle>
          <a:p>
            <a:endParaRPr/>
          </a:p>
        </p:txBody>
      </p:sp>
      <p:sp>
        <p:nvSpPr>
          <p:cNvPr id="54" name="Google Shape;54;p13"/>
          <p:cNvSpPr txBox="1">
            <a:spLocks noGrp="1"/>
          </p:cNvSpPr>
          <p:nvPr>
            <p:ph type="dt" idx="10"/>
          </p:nvPr>
        </p:nvSpPr>
        <p:spPr>
          <a:xfrm>
            <a:off x="610443" y="6377564"/>
            <a:ext cx="2812400" cy="3424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2500"/>
              <a:buNone/>
              <a:defRPr sz="4400" b="0" i="0" u="none" strike="noStrike" cap="none">
                <a:solidFill>
                  <a:srgbClr val="888888"/>
                </a:solidFill>
                <a:latin typeface="Corbel"/>
                <a:ea typeface="Corbel"/>
                <a:cs typeface="Corbel"/>
                <a:sym typeface="Corbel"/>
              </a:defRPr>
            </a:lvl1pPr>
            <a:lvl2pPr marR="0" lvl="1" algn="l" rtl="0">
              <a:spcBef>
                <a:spcPts val="0"/>
              </a:spcBef>
              <a:spcAft>
                <a:spcPts val="0"/>
              </a:spcAft>
              <a:buSzPts val="2500"/>
              <a:buNone/>
              <a:defRPr sz="4400" b="0" i="0" u="none" strike="noStrike" cap="none">
                <a:solidFill>
                  <a:schemeClr val="dk1"/>
                </a:solidFill>
                <a:latin typeface="Corbel"/>
                <a:ea typeface="Corbel"/>
                <a:cs typeface="Corbel"/>
                <a:sym typeface="Corbel"/>
              </a:defRPr>
            </a:lvl2pPr>
            <a:lvl3pPr marR="0" lvl="2" algn="l" rtl="0">
              <a:spcBef>
                <a:spcPts val="0"/>
              </a:spcBef>
              <a:spcAft>
                <a:spcPts val="0"/>
              </a:spcAft>
              <a:buSzPts val="2500"/>
              <a:buNone/>
              <a:defRPr sz="4400" b="0" i="0" u="none" strike="noStrike" cap="none">
                <a:solidFill>
                  <a:schemeClr val="dk1"/>
                </a:solidFill>
                <a:latin typeface="Corbel"/>
                <a:ea typeface="Corbel"/>
                <a:cs typeface="Corbel"/>
                <a:sym typeface="Corbel"/>
              </a:defRPr>
            </a:lvl3pPr>
            <a:lvl4pPr marR="0" lvl="3" algn="l" rtl="0">
              <a:spcBef>
                <a:spcPts val="0"/>
              </a:spcBef>
              <a:spcAft>
                <a:spcPts val="0"/>
              </a:spcAft>
              <a:buSzPts val="2500"/>
              <a:buNone/>
              <a:defRPr sz="4400" b="0" i="0" u="none" strike="noStrike" cap="none">
                <a:solidFill>
                  <a:schemeClr val="dk1"/>
                </a:solidFill>
                <a:latin typeface="Corbel"/>
                <a:ea typeface="Corbel"/>
                <a:cs typeface="Corbel"/>
                <a:sym typeface="Corbel"/>
              </a:defRPr>
            </a:lvl4pPr>
            <a:lvl5pPr marR="0" lvl="4" algn="l" rtl="0">
              <a:spcBef>
                <a:spcPts val="0"/>
              </a:spcBef>
              <a:spcAft>
                <a:spcPts val="0"/>
              </a:spcAft>
              <a:buSzPts val="2500"/>
              <a:buNone/>
              <a:defRPr sz="4400" b="0" i="0" u="none" strike="noStrike" cap="none">
                <a:solidFill>
                  <a:schemeClr val="dk1"/>
                </a:solidFill>
                <a:latin typeface="Corbel"/>
                <a:ea typeface="Corbel"/>
                <a:cs typeface="Corbel"/>
                <a:sym typeface="Corbel"/>
              </a:defRPr>
            </a:lvl5pPr>
            <a:lvl6pPr marR="0" lvl="5" algn="l" rtl="0">
              <a:spcBef>
                <a:spcPts val="0"/>
              </a:spcBef>
              <a:spcAft>
                <a:spcPts val="0"/>
              </a:spcAft>
              <a:buSzPts val="2500"/>
              <a:buNone/>
              <a:defRPr sz="4400" b="0" i="0" u="none" strike="noStrike" cap="none">
                <a:solidFill>
                  <a:schemeClr val="dk1"/>
                </a:solidFill>
                <a:latin typeface="Corbel"/>
                <a:ea typeface="Corbel"/>
                <a:cs typeface="Corbel"/>
                <a:sym typeface="Corbel"/>
              </a:defRPr>
            </a:lvl6pPr>
            <a:lvl7pPr marR="0" lvl="6" algn="l" rtl="0">
              <a:spcBef>
                <a:spcPts val="0"/>
              </a:spcBef>
              <a:spcAft>
                <a:spcPts val="0"/>
              </a:spcAft>
              <a:buSzPts val="2500"/>
              <a:buNone/>
              <a:defRPr sz="4400" b="0" i="0" u="none" strike="noStrike" cap="none">
                <a:solidFill>
                  <a:schemeClr val="dk1"/>
                </a:solidFill>
                <a:latin typeface="Corbel"/>
                <a:ea typeface="Corbel"/>
                <a:cs typeface="Corbel"/>
                <a:sym typeface="Corbel"/>
              </a:defRPr>
            </a:lvl7pPr>
            <a:lvl8pPr marR="0" lvl="7" algn="l" rtl="0">
              <a:spcBef>
                <a:spcPts val="0"/>
              </a:spcBef>
              <a:spcAft>
                <a:spcPts val="0"/>
              </a:spcAft>
              <a:buSzPts val="2500"/>
              <a:buNone/>
              <a:defRPr sz="4400" b="0" i="0" u="none" strike="noStrike" cap="none">
                <a:solidFill>
                  <a:schemeClr val="dk1"/>
                </a:solidFill>
                <a:latin typeface="Corbel"/>
                <a:ea typeface="Corbel"/>
                <a:cs typeface="Corbel"/>
                <a:sym typeface="Corbel"/>
              </a:defRPr>
            </a:lvl8pPr>
            <a:lvl9pPr marR="0" lvl="8" algn="l" rtl="0">
              <a:spcBef>
                <a:spcPts val="0"/>
              </a:spcBef>
              <a:spcAft>
                <a:spcPts val="0"/>
              </a:spcAft>
              <a:buSzPts val="2500"/>
              <a:buNone/>
              <a:defRPr sz="4400" b="0" i="0" u="none" strike="noStrike" cap="none">
                <a:solidFill>
                  <a:schemeClr val="dk1"/>
                </a:solidFill>
                <a:latin typeface="Corbel"/>
                <a:ea typeface="Corbel"/>
                <a:cs typeface="Corbel"/>
                <a:sym typeface="Corbel"/>
              </a:defRPr>
            </a:lvl9pPr>
          </a:lstStyle>
          <a:p>
            <a:endParaRPr/>
          </a:p>
        </p:txBody>
      </p:sp>
      <p:sp>
        <p:nvSpPr>
          <p:cNvPr id="55" name="Google Shape;55;p13"/>
          <p:cNvSpPr txBox="1">
            <a:spLocks noGrp="1"/>
          </p:cNvSpPr>
          <p:nvPr>
            <p:ph type="sldNum" idx="12"/>
          </p:nvPr>
        </p:nvSpPr>
        <p:spPr>
          <a:xfrm>
            <a:off x="7106387" y="6685295"/>
            <a:ext cx="5048000" cy="147600"/>
          </a:xfrm>
          <a:prstGeom prst="rect">
            <a:avLst/>
          </a:prstGeom>
          <a:noFill/>
          <a:ln>
            <a:noFill/>
          </a:ln>
        </p:spPr>
        <p:txBody>
          <a:bodyPr spcFirstLastPara="1" wrap="square" lIns="0" tIns="0" rIns="0" bIns="0" anchor="t" anchorCtr="0">
            <a:noAutofit/>
          </a:bodyPr>
          <a:lstStyle>
            <a:lvl1pPr marL="33866" marR="0" lvl="0"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1pPr>
            <a:lvl2pPr marL="33866" marR="0" lvl="1"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2pPr>
            <a:lvl3pPr marL="33866" marR="0" lvl="2"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3pPr>
            <a:lvl4pPr marL="33866" marR="0" lvl="3"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4pPr>
            <a:lvl5pPr marL="33866" marR="0" lvl="4"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5pPr>
            <a:lvl6pPr marL="33866" marR="0" lvl="5"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6pPr>
            <a:lvl7pPr marL="33866" marR="0" lvl="6"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7pPr>
            <a:lvl8pPr marL="33866" marR="0" lvl="7"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8pPr>
            <a:lvl9pPr marL="33866" marR="0" lvl="8"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9pPr>
          </a:lstStyle>
          <a:p>
            <a:pPr marL="33866" lvl="0" indent="0" algn="l" rtl="0">
              <a:spcBef>
                <a:spcPts val="0"/>
              </a:spcBef>
              <a:spcAft>
                <a:spcPts val="0"/>
              </a:spcAft>
              <a:buNone/>
            </a:pPr>
            <a:r>
              <a:rPr lang="en"/>
              <a:t>Yaroslav Ganin — Brief overview of the research — February 8, 2013 — Slide </a:t>
            </a:r>
            <a:fld id="{00000000-1234-1234-1234-123412341234}" type="slidenum">
              <a:rPr lang="en"/>
              <a:pPr marL="33866" lvl="0" indent="0" algn="l" rtl="0">
                <a:spcBef>
                  <a:spcPts val="0"/>
                </a:spcBef>
                <a:spcAft>
                  <a:spcPts val="0"/>
                </a:spcAft>
                <a:buNone/>
              </a:pPr>
              <a:t>‹#›</a:t>
            </a:fld>
            <a:r>
              <a:rPr lang="en"/>
              <a:t>/10</a:t>
            </a:r>
            <a:endParaRPr/>
          </a:p>
        </p:txBody>
      </p:sp>
      <p:sp>
        <p:nvSpPr>
          <p:cNvPr id="56" name="Google Shape;56;p13"/>
          <p:cNvSpPr/>
          <p:nvPr/>
        </p:nvSpPr>
        <p:spPr>
          <a:xfrm>
            <a:off x="0" y="6600292"/>
            <a:ext cx="12192400" cy="2664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221900" tIns="110933" rIns="221900" bIns="110933" anchor="ctr" anchorCtr="0">
            <a:noAutofit/>
          </a:bodyPr>
          <a:lstStyle/>
          <a:p>
            <a:pPr marL="0" marR="0" lvl="0" indent="0" algn="ctr" rtl="0">
              <a:spcBef>
                <a:spcPts val="0"/>
              </a:spcBef>
              <a:spcAft>
                <a:spcPts val="0"/>
              </a:spcAft>
              <a:buNone/>
            </a:pPr>
            <a:endParaRPr sz="4400" b="0" i="0" u="none" strike="noStrike" cap="none">
              <a:solidFill>
                <a:schemeClr val="lt1"/>
              </a:solidFill>
              <a:latin typeface="Corbel"/>
              <a:ea typeface="Corbel"/>
              <a:cs typeface="Corbel"/>
              <a:sym typeface="Corbel"/>
            </a:endParaRPr>
          </a:p>
        </p:txBody>
      </p:sp>
    </p:spTree>
    <p:extLst>
      <p:ext uri="{BB962C8B-B14F-4D97-AF65-F5344CB8AC3E}">
        <p14:creationId xmlns:p14="http://schemas.microsoft.com/office/powerpoint/2010/main" val="1072000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sz="half" idx="2"/>
          </p:nvPr>
        </p:nvSpPr>
        <p:spPr>
          <a:xfrm>
            <a:off x="397017" y="1826713"/>
            <a:ext cx="3592407" cy="369332"/>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sz="half" idx="3"/>
          </p:nvPr>
        </p:nvSpPr>
        <p:spPr>
          <a:xfrm>
            <a:off x="6278880" y="1577340"/>
            <a:ext cx="5303520" cy="36933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800" b="0" i="0">
                <a:solidFill>
                  <a:schemeClr val="bg1"/>
                </a:solidFill>
                <a:latin typeface="Arial"/>
                <a:cs typeface="Arial"/>
              </a:defRPr>
            </a:lvl1pPr>
          </a:lstStyle>
          <a:p>
            <a:pPr marL="12700">
              <a:lnSpc>
                <a:spcPts val="1920"/>
              </a:lnSpc>
            </a:pPr>
            <a:r>
              <a:rPr lang="en-US" spc="-5">
                <a:solidFill>
                  <a:prstClr val="white"/>
                </a:solidFill>
              </a:rPr>
              <a:t>Fei-Fei Li &amp; Justin Johnson &amp; Serena</a:t>
            </a:r>
            <a:r>
              <a:rPr lang="en-US" spc="50">
                <a:solidFill>
                  <a:prstClr val="white"/>
                </a:solidFill>
              </a:rPr>
              <a:t> </a:t>
            </a:r>
            <a:r>
              <a:rPr lang="en-US" spc="-5">
                <a:solidFill>
                  <a:prstClr val="white"/>
                </a:solidFill>
              </a:rPr>
              <a:t>Yeung</a:t>
            </a:r>
            <a:endParaRPr lang="en-US" spc="-5" dirty="0">
              <a:solidFill>
                <a:prstClr val="white"/>
              </a:solidFill>
            </a:endParaRPr>
          </a:p>
        </p:txBody>
      </p:sp>
      <p:sp>
        <p:nvSpPr>
          <p:cNvPr id="6" name="Holder 6"/>
          <p:cNvSpPr>
            <a:spLocks noGrp="1"/>
          </p:cNvSpPr>
          <p:nvPr>
            <p:ph type="dt" sz="half" idx="6"/>
          </p:nvPr>
        </p:nvSpPr>
        <p:spPr/>
        <p:txBody>
          <a:bodyPr lIns="0" tIns="0" rIns="0" bIns="0"/>
          <a:lstStyle>
            <a:lvl1pPr>
              <a:defRPr sz="2000" b="0" i="0">
                <a:solidFill>
                  <a:schemeClr val="bg1"/>
                </a:solidFill>
                <a:latin typeface="Arial"/>
                <a:cs typeface="Arial"/>
              </a:defRPr>
            </a:lvl1pPr>
          </a:lstStyle>
          <a:p>
            <a:pPr marL="12700">
              <a:lnSpc>
                <a:spcPts val="2120"/>
              </a:lnSpc>
            </a:pPr>
            <a:r>
              <a:rPr lang="en-US" spc="-5">
                <a:solidFill>
                  <a:prstClr val="white"/>
                </a:solidFill>
              </a:rPr>
              <a:t>April 18,</a:t>
            </a:r>
            <a:r>
              <a:rPr lang="en-US" spc="-55">
                <a:solidFill>
                  <a:prstClr val="white"/>
                </a:solidFill>
              </a:rPr>
              <a:t> </a:t>
            </a:r>
            <a:r>
              <a:rPr lang="en-US" spc="-5">
                <a:solidFill>
                  <a:prstClr val="white"/>
                </a:solidFill>
              </a:rPr>
              <a:t>2017</a:t>
            </a:r>
            <a:endParaRPr lang="en-US" spc="-5" dirty="0">
              <a:solidFill>
                <a:prstClr val="white"/>
              </a:solidFill>
            </a:endParaRPr>
          </a:p>
        </p:txBody>
      </p:sp>
      <p:sp>
        <p:nvSpPr>
          <p:cNvPr id="7" name="Holder 7"/>
          <p:cNvSpPr>
            <a:spLocks noGrp="1"/>
          </p:cNvSpPr>
          <p:nvPr>
            <p:ph type="sldNum" sz="quarter" idx="7"/>
          </p:nvPr>
        </p:nvSpPr>
        <p:spPr/>
        <p:txBody>
          <a:bodyPr lIns="0" tIns="0" rIns="0" bIns="0"/>
          <a:lstStyle>
            <a:lvl1pPr>
              <a:defRPr sz="2000" b="0" i="0">
                <a:solidFill>
                  <a:schemeClr val="bg1"/>
                </a:solidFill>
                <a:latin typeface="Arial"/>
                <a:cs typeface="Arial"/>
              </a:defRPr>
            </a:lvl1pPr>
          </a:lstStyle>
          <a:p>
            <a:pPr marL="1341755">
              <a:lnSpc>
                <a:spcPts val="2120"/>
              </a:lnSpc>
            </a:pPr>
            <a:fld id="{81D60167-4931-47E6-BA6A-407CBD079E47}" type="slidenum">
              <a:rPr lang="en-US" spc="-5" smtClean="0">
                <a:solidFill>
                  <a:prstClr val="white"/>
                </a:solidFill>
              </a:rPr>
              <a:pPr marL="1341755">
                <a:lnSpc>
                  <a:spcPts val="2120"/>
                </a:lnSpc>
              </a:pPr>
              <a:t>‹#›</a:t>
            </a:fld>
            <a:endParaRPr lang="en-US" spc="-5" dirty="0">
              <a:solidFill>
                <a:prstClr val="white"/>
              </a:solidFill>
            </a:endParaRPr>
          </a:p>
        </p:txBody>
      </p:sp>
    </p:spTree>
    <p:extLst>
      <p:ext uri="{BB962C8B-B14F-4D97-AF65-F5344CB8AC3E}">
        <p14:creationId xmlns:p14="http://schemas.microsoft.com/office/powerpoint/2010/main" val="916352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6547" y="2125981"/>
            <a:ext cx="10387531" cy="1440180"/>
          </a:xfrm>
          <a:prstGeom prst="rect">
            <a:avLst/>
          </a:prstGeom>
        </p:spPr>
        <p:txBody>
          <a:bodyPr>
            <a:noAutofit/>
          </a:bodyPr>
          <a:lstStyle>
            <a:lvl1pPr>
              <a:defRPr sz="4747"/>
            </a:lvl1pPr>
          </a:lstStyle>
          <a:p>
            <a:endParaRPr dirty="0"/>
          </a:p>
        </p:txBody>
      </p:sp>
      <p:sp>
        <p:nvSpPr>
          <p:cNvPr id="3" name="Holder 3"/>
          <p:cNvSpPr>
            <a:spLocks noGrp="1"/>
          </p:cNvSpPr>
          <p:nvPr>
            <p:ph type="subTitle" idx="4"/>
          </p:nvPr>
        </p:nvSpPr>
        <p:spPr>
          <a:xfrm>
            <a:off x="1833093" y="3840481"/>
            <a:ext cx="8554438" cy="1714500"/>
          </a:xfrm>
          <a:prstGeom prst="rect">
            <a:avLst/>
          </a:prstGeom>
        </p:spPr>
        <p:txBody>
          <a:bodyPr wrap="square" lIns="0" tIns="0" rIns="0" bIns="0">
            <a:noAutofit/>
          </a:bodyPr>
          <a:lstStyle>
            <a:lvl1pPr>
              <a:defRPr sz="3165">
                <a:latin typeface="+mj-lt"/>
              </a:defRPr>
            </a:lvl1pPr>
          </a:lstStyle>
          <a:p>
            <a:endParaRPr dirty="0"/>
          </a:p>
        </p:txBody>
      </p:sp>
      <p:sp>
        <p:nvSpPr>
          <p:cNvPr id="4" name="Holder 4">
            <a:extLst>
              <a:ext uri="{FF2B5EF4-FFF2-40B4-BE49-F238E27FC236}">
                <a16:creationId xmlns:a16="http://schemas.microsoft.com/office/drawing/2014/main" id="{E772C7E3-9B3B-45AA-8B25-A724AD506BF5}"/>
              </a:ext>
            </a:extLst>
          </p:cNvPr>
          <p:cNvSpPr>
            <a:spLocks noGrp="1"/>
          </p:cNvSpPr>
          <p:nvPr>
            <p:ph type="ftr" sz="quarter" idx="10"/>
          </p:nvPr>
        </p:nvSpPr>
        <p:spPr>
          <a:xfrm>
            <a:off x="4155218" y="6377565"/>
            <a:ext cx="3911037" cy="342271"/>
          </a:xfrm>
          <a:prstGeom prst="rect">
            <a:avLst/>
          </a:prstGeom>
        </p:spPr>
        <p:txBody>
          <a:bodyPr lIns="0" tIns="0" rIns="0" bIns="0"/>
          <a:lstStyle>
            <a:lvl1pPr algn="ctr" eaLnBrk="1" fontAlgn="auto" hangingPunct="1">
              <a:spcBef>
                <a:spcPts val="0"/>
              </a:spcBef>
              <a:spcAft>
                <a:spcPts val="0"/>
              </a:spcAft>
              <a:defRPr>
                <a:solidFill>
                  <a:schemeClr val="tx1">
                    <a:tint val="75000"/>
                  </a:schemeClr>
                </a:solidFill>
                <a:latin typeface="+mn-lt"/>
              </a:defRPr>
            </a:lvl1pPr>
          </a:lstStyle>
          <a:p>
            <a:pPr defTabSz="904342">
              <a:defRPr/>
            </a:pPr>
            <a:endParaRPr lang="en-US">
              <a:solidFill>
                <a:prstClr val="black">
                  <a:tint val="75000"/>
                </a:prstClr>
              </a:solidFill>
            </a:endParaRPr>
          </a:p>
        </p:txBody>
      </p:sp>
      <p:sp>
        <p:nvSpPr>
          <p:cNvPr id="5" name="Holder 5">
            <a:extLst>
              <a:ext uri="{FF2B5EF4-FFF2-40B4-BE49-F238E27FC236}">
                <a16:creationId xmlns:a16="http://schemas.microsoft.com/office/drawing/2014/main" id="{48426B8C-6C31-4A17-8416-4D28577F9845}"/>
              </a:ext>
            </a:extLst>
          </p:cNvPr>
          <p:cNvSpPr>
            <a:spLocks noGrp="1"/>
          </p:cNvSpPr>
          <p:nvPr>
            <p:ph type="dt" sz="half" idx="11"/>
          </p:nvPr>
        </p:nvSpPr>
        <p:spPr>
          <a:xfrm>
            <a:off x="610443" y="6377565"/>
            <a:ext cx="2812243" cy="342271"/>
          </a:xfrm>
          <a:prstGeom prst="rect">
            <a:avLst/>
          </a:prstGeom>
        </p:spPr>
        <p:txBody>
          <a:bodyPr lIns="0" tIns="0" rIns="0" bIns="0"/>
          <a:lstStyle>
            <a:lvl1pPr algn="l" eaLnBrk="1" fontAlgn="auto" hangingPunct="1">
              <a:spcBef>
                <a:spcPts val="0"/>
              </a:spcBef>
              <a:spcAft>
                <a:spcPts val="0"/>
              </a:spcAft>
              <a:defRPr>
                <a:solidFill>
                  <a:schemeClr val="tx1">
                    <a:tint val="75000"/>
                  </a:schemeClr>
                </a:solidFill>
                <a:latin typeface="+mn-lt"/>
              </a:defRPr>
            </a:lvl1pPr>
          </a:lstStyle>
          <a:p>
            <a:pPr defTabSz="904342">
              <a:defRPr/>
            </a:pPr>
            <a:fld id="{8D2D1659-4C58-42D0-86E9-F1A3DB7603DC}" type="datetimeFigureOut">
              <a:rPr lang="en-US" smtClean="0">
                <a:solidFill>
                  <a:prstClr val="black">
                    <a:tint val="75000"/>
                  </a:prstClr>
                </a:solidFill>
              </a:rPr>
              <a:pPr defTabSz="904342">
                <a:defRPr/>
              </a:pPr>
              <a:t>11/7/2019</a:t>
            </a:fld>
            <a:endParaRPr lang="en-US">
              <a:solidFill>
                <a:prstClr val="black">
                  <a:tint val="75000"/>
                </a:prstClr>
              </a:solidFill>
            </a:endParaRPr>
          </a:p>
        </p:txBody>
      </p:sp>
      <p:sp>
        <p:nvSpPr>
          <p:cNvPr id="6" name="Holder 6">
            <a:extLst>
              <a:ext uri="{FF2B5EF4-FFF2-40B4-BE49-F238E27FC236}">
                <a16:creationId xmlns:a16="http://schemas.microsoft.com/office/drawing/2014/main" id="{B1195C7C-B8EE-4C24-A98A-4DA6105A6D5A}"/>
              </a:ext>
            </a:extLst>
          </p:cNvPr>
          <p:cNvSpPr>
            <a:spLocks noGrp="1"/>
          </p:cNvSpPr>
          <p:nvPr>
            <p:ph type="sldNum" sz="quarter" idx="12"/>
          </p:nvPr>
        </p:nvSpPr>
        <p:spPr>
          <a:xfrm>
            <a:off x="7106388" y="6685295"/>
            <a:ext cx="5047725" cy="147584"/>
          </a:xfrm>
          <a:prstGeom prst="rect">
            <a:avLst/>
          </a:prstGeom>
        </p:spPr>
        <p:txBody>
          <a:bodyPr lIns="0" tIns="0" rIns="0" bIns="0"/>
          <a:lstStyle>
            <a:lvl1pPr marL="25121" eaLnBrk="1" fontAlgn="auto" hangingPunct="1">
              <a:spcBef>
                <a:spcPts val="0"/>
              </a:spcBef>
              <a:spcAft>
                <a:spcPts val="0"/>
              </a:spcAft>
              <a:defRPr sz="791" spc="-99">
                <a:latin typeface="Times New Roman"/>
                <a:cs typeface="Times New Roman"/>
              </a:defRPr>
            </a:lvl1pPr>
          </a:lstStyle>
          <a:p>
            <a:pPr defTabSz="904342">
              <a:defRPr/>
            </a:pPr>
            <a:r>
              <a:rPr lang="en-US">
                <a:solidFill>
                  <a:prstClr val="black"/>
                </a:solidFill>
              </a:rPr>
              <a:t>Y</a:t>
            </a:r>
            <a:r>
              <a:rPr lang="en-US" spc="10">
                <a:solidFill>
                  <a:prstClr val="black"/>
                </a:solidFill>
              </a:rPr>
              <a:t>aroslav</a:t>
            </a:r>
            <a:r>
              <a:rPr lang="en-US" spc="79">
                <a:solidFill>
                  <a:prstClr val="black"/>
                </a:solidFill>
              </a:rPr>
              <a:t> </a:t>
            </a:r>
            <a:r>
              <a:rPr lang="en-US" spc="10">
                <a:solidFill>
                  <a:prstClr val="black"/>
                </a:solidFill>
              </a:rPr>
              <a:t>Ganin</a:t>
            </a:r>
            <a:r>
              <a:rPr lang="en-US" spc="79">
                <a:solidFill>
                  <a:prstClr val="black"/>
                </a:solidFill>
              </a:rPr>
              <a:t> </a:t>
            </a:r>
            <a:r>
              <a:rPr lang="en-US" spc="40">
                <a:solidFill>
                  <a:prstClr val="black"/>
                </a:solidFill>
              </a:rPr>
              <a:t>—</a:t>
            </a:r>
            <a:r>
              <a:rPr lang="en-US" spc="79">
                <a:solidFill>
                  <a:prstClr val="black"/>
                </a:solidFill>
              </a:rPr>
              <a:t> </a:t>
            </a:r>
            <a:r>
              <a:rPr lang="en-US" spc="0">
                <a:solidFill>
                  <a:prstClr val="black"/>
                </a:solidFill>
              </a:rPr>
              <a:t>Brief</a:t>
            </a:r>
            <a:r>
              <a:rPr lang="en-US" spc="79">
                <a:solidFill>
                  <a:prstClr val="black"/>
                </a:solidFill>
              </a:rPr>
              <a:t> </a:t>
            </a:r>
            <a:r>
              <a:rPr lang="en-US" spc="0">
                <a:solidFill>
                  <a:prstClr val="black"/>
                </a:solidFill>
              </a:rPr>
              <a:t>overview</a:t>
            </a:r>
            <a:r>
              <a:rPr lang="en-US" spc="79">
                <a:solidFill>
                  <a:prstClr val="black"/>
                </a:solidFill>
              </a:rPr>
              <a:t> </a:t>
            </a:r>
            <a:r>
              <a:rPr lang="en-US" spc="0">
                <a:solidFill>
                  <a:prstClr val="black"/>
                </a:solidFill>
              </a:rPr>
              <a:t>of</a:t>
            </a:r>
            <a:r>
              <a:rPr lang="en-US" spc="79">
                <a:solidFill>
                  <a:prstClr val="black"/>
                </a:solidFill>
              </a:rPr>
              <a:t> </a:t>
            </a:r>
            <a:r>
              <a:rPr lang="en-US" spc="40">
                <a:solidFill>
                  <a:prstClr val="black"/>
                </a:solidFill>
              </a:rPr>
              <a:t>the</a:t>
            </a:r>
            <a:r>
              <a:rPr lang="en-US" spc="79">
                <a:solidFill>
                  <a:prstClr val="black"/>
                </a:solidFill>
              </a:rPr>
              <a:t> </a:t>
            </a:r>
            <a:r>
              <a:rPr lang="en-US" spc="20">
                <a:solidFill>
                  <a:prstClr val="black"/>
                </a:solidFill>
              </a:rPr>
              <a:t>rese</a:t>
            </a:r>
            <a:r>
              <a:rPr lang="en-US" spc="-10">
                <a:solidFill>
                  <a:prstClr val="black"/>
                </a:solidFill>
              </a:rPr>
              <a:t>a</a:t>
            </a:r>
            <a:r>
              <a:rPr lang="en-US" spc="20">
                <a:solidFill>
                  <a:prstClr val="black"/>
                </a:solidFill>
              </a:rPr>
              <a:t>rch</a:t>
            </a:r>
            <a:r>
              <a:rPr lang="en-US" spc="79">
                <a:solidFill>
                  <a:prstClr val="black"/>
                </a:solidFill>
              </a:rPr>
              <a:t> </a:t>
            </a:r>
            <a:r>
              <a:rPr lang="en-US" spc="40">
                <a:solidFill>
                  <a:prstClr val="black"/>
                </a:solidFill>
              </a:rPr>
              <a:t>—</a:t>
            </a:r>
            <a:r>
              <a:rPr lang="en-US" spc="79">
                <a:solidFill>
                  <a:prstClr val="black"/>
                </a:solidFill>
              </a:rPr>
              <a:t> </a:t>
            </a:r>
            <a:r>
              <a:rPr lang="en-US" spc="0">
                <a:solidFill>
                  <a:prstClr val="black"/>
                </a:solidFill>
              </a:rPr>
              <a:t>F</a:t>
            </a:r>
            <a:r>
              <a:rPr lang="en-US" spc="20">
                <a:solidFill>
                  <a:prstClr val="black"/>
                </a:solidFill>
              </a:rPr>
              <a:t>e</a:t>
            </a:r>
            <a:r>
              <a:rPr lang="en-US" spc="-10">
                <a:solidFill>
                  <a:prstClr val="black"/>
                </a:solidFill>
              </a:rPr>
              <a:t>b</a:t>
            </a:r>
            <a:r>
              <a:rPr lang="en-US" spc="30">
                <a:solidFill>
                  <a:prstClr val="black"/>
                </a:solidFill>
              </a:rPr>
              <a:t>ru</a:t>
            </a:r>
            <a:r>
              <a:rPr lang="en-US" spc="0">
                <a:solidFill>
                  <a:prstClr val="black"/>
                </a:solidFill>
              </a:rPr>
              <a:t>ary</a:t>
            </a:r>
            <a:r>
              <a:rPr lang="en-US" spc="79">
                <a:solidFill>
                  <a:prstClr val="black"/>
                </a:solidFill>
              </a:rPr>
              <a:t> </a:t>
            </a:r>
            <a:r>
              <a:rPr lang="en-US" spc="20">
                <a:solidFill>
                  <a:prstClr val="black"/>
                </a:solidFill>
              </a:rPr>
              <a:t>8,</a:t>
            </a:r>
            <a:r>
              <a:rPr lang="en-US" spc="79">
                <a:solidFill>
                  <a:prstClr val="black"/>
                </a:solidFill>
              </a:rPr>
              <a:t> </a:t>
            </a:r>
            <a:r>
              <a:rPr lang="en-US" spc="20">
                <a:solidFill>
                  <a:prstClr val="black"/>
                </a:solidFill>
              </a:rPr>
              <a:t>2013</a:t>
            </a:r>
            <a:r>
              <a:rPr lang="en-US" spc="79">
                <a:solidFill>
                  <a:prstClr val="black"/>
                </a:solidFill>
              </a:rPr>
              <a:t> </a:t>
            </a:r>
            <a:r>
              <a:rPr lang="en-US" spc="40">
                <a:solidFill>
                  <a:prstClr val="black"/>
                </a:solidFill>
              </a:rPr>
              <a:t>—</a:t>
            </a:r>
            <a:r>
              <a:rPr lang="en-US" spc="79">
                <a:solidFill>
                  <a:prstClr val="black"/>
                </a:solidFill>
              </a:rPr>
              <a:t> </a:t>
            </a:r>
            <a:r>
              <a:rPr lang="en-US" spc="0">
                <a:solidFill>
                  <a:prstClr val="black"/>
                </a:solidFill>
              </a:rPr>
              <a:t>Slide</a:t>
            </a:r>
            <a:r>
              <a:rPr lang="en-US" spc="79">
                <a:solidFill>
                  <a:prstClr val="black"/>
                </a:solidFill>
              </a:rPr>
              <a:t> </a:t>
            </a:r>
            <a:fld id="{FC7F8CB8-4F42-4C4D-9FEC-CA1C2677FE09}" type="slidenum">
              <a:rPr lang="en-US" spc="20" smtClean="0">
                <a:solidFill>
                  <a:prstClr val="black"/>
                </a:solidFill>
              </a:rPr>
              <a:pPr defTabSz="904342">
                <a:defRPr/>
              </a:pPr>
              <a:t>‹#›</a:t>
            </a:fld>
            <a:r>
              <a:rPr lang="en-US" spc="79">
                <a:solidFill>
                  <a:prstClr val="black"/>
                </a:solidFill>
              </a:rPr>
              <a:t>/10</a:t>
            </a:r>
            <a:endParaRPr lang="en-US" spc="0">
              <a:solidFill>
                <a:prstClr val="black"/>
              </a:solidFill>
            </a:endParaRPr>
          </a:p>
        </p:txBody>
      </p:sp>
    </p:spTree>
    <p:extLst>
      <p:ext uri="{BB962C8B-B14F-4D97-AF65-F5344CB8AC3E}">
        <p14:creationId xmlns:p14="http://schemas.microsoft.com/office/powerpoint/2010/main" val="37635625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Regular Slide">
    <p:spTree>
      <p:nvGrpSpPr>
        <p:cNvPr id="1" name=""/>
        <p:cNvGrpSpPr/>
        <p:nvPr/>
      </p:nvGrpSpPr>
      <p:grpSpPr>
        <a:xfrm>
          <a:off x="0" y="0"/>
          <a:ext cx="0" cy="0"/>
          <a:chOff x="0" y="0"/>
          <a:chExt cx="0" cy="0"/>
        </a:xfrm>
      </p:grpSpPr>
      <p:sp>
        <p:nvSpPr>
          <p:cNvPr id="2" name="Title 1"/>
          <p:cNvSpPr>
            <a:spLocks noGrp="1"/>
          </p:cNvSpPr>
          <p:nvPr>
            <p:ph type="title"/>
          </p:nvPr>
        </p:nvSpPr>
        <p:spPr>
          <a:xfrm>
            <a:off x="412750" y="363539"/>
            <a:ext cx="10515600" cy="500062"/>
          </a:xfrm>
        </p:spPr>
        <p:txBody>
          <a:bodyPr anchor="t">
            <a:normAutofit/>
          </a:bodyPr>
          <a:lstStyle>
            <a:lvl1pPr algn="l" defTabSz="914400" rtl="0" eaLnBrk="1" latinLnBrk="0" hangingPunct="1">
              <a:lnSpc>
                <a:spcPct val="100000"/>
              </a:lnSpc>
              <a:spcBef>
                <a:spcPct val="0"/>
              </a:spcBef>
              <a:buNone/>
              <a:defRPr lang="en-US" sz="3200" kern="1200" dirty="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412750" y="1236663"/>
            <a:ext cx="10515600" cy="4706936"/>
          </a:xfrm>
          <a:prstGeom prst="rect">
            <a:avLst/>
          </a:prstGeom>
        </p:spPr>
        <p:txBody>
          <a:bodyPr>
            <a:normAutofit/>
          </a:bodyPr>
          <a:lstStyle>
            <a:lvl1pPr marL="285750" indent="-285750">
              <a:lnSpc>
                <a:spcPct val="100000"/>
              </a:lnSpc>
              <a:spcBef>
                <a:spcPts val="1200"/>
              </a:spcBef>
              <a:spcAft>
                <a:spcPts val="1800"/>
              </a:spcAft>
              <a:buFont typeface="Arial" panose="020B0604020202020204" pitchFamily="34" charset="0"/>
              <a:buChar char="•"/>
              <a:defRPr sz="1600">
                <a:solidFill>
                  <a:schemeClr val="accent5"/>
                </a:solidFill>
                <a:latin typeface="Arial" panose="020B0604020202020204" pitchFamily="34" charset="0"/>
                <a:cs typeface="Arial" panose="020B0604020202020204" pitchFamily="34" charset="0"/>
              </a:defRPr>
            </a:lvl1pPr>
            <a:lvl2pPr marL="800100" indent="-342900">
              <a:lnSpc>
                <a:spcPct val="100000"/>
              </a:lnSpc>
              <a:buFont typeface="Arial" panose="020B0604020202020204" pitchFamily="34" charset="0"/>
              <a:buChar char="•"/>
              <a:defRPr sz="2000">
                <a:solidFill>
                  <a:schemeClr val="tx1">
                    <a:tint val="75000"/>
                  </a:schemeClr>
                </a:solidFill>
                <a:latin typeface="Arial" panose="020B0604020202020204" pitchFamily="34" charset="0"/>
                <a:cs typeface="Arial" panose="020B0604020202020204" pitchFamily="34" charset="0"/>
              </a:defRPr>
            </a:lvl2pPr>
            <a:lvl3pPr marL="1200150" indent="-285750">
              <a:lnSpc>
                <a:spcPct val="100000"/>
              </a:lnSpc>
              <a:buFont typeface="Arial" panose="020B0604020202020204" pitchFamily="34" charset="0"/>
              <a:buChar char="•"/>
              <a:defRPr sz="1800">
                <a:solidFill>
                  <a:schemeClr val="tx1">
                    <a:tint val="75000"/>
                  </a:schemeClr>
                </a:solidFill>
                <a:latin typeface="Arial" panose="020B0604020202020204" pitchFamily="34" charset="0"/>
                <a:cs typeface="Arial" panose="020B0604020202020204" pitchFamily="34" charset="0"/>
              </a:defRPr>
            </a:lvl3pPr>
            <a:lvl4pPr marL="1657350" indent="-285750">
              <a:lnSpc>
                <a:spcPct val="100000"/>
              </a:lnSpc>
              <a:buFont typeface="Arial" panose="020B0604020202020204" pitchFamily="34" charset="0"/>
              <a:buChar char="•"/>
              <a:defRPr sz="1600">
                <a:solidFill>
                  <a:schemeClr val="tx1">
                    <a:tint val="75000"/>
                  </a:schemeClr>
                </a:solidFill>
                <a:latin typeface="Arial" panose="020B0604020202020204" pitchFamily="34" charset="0"/>
                <a:cs typeface="Arial" panose="020B0604020202020204" pitchFamily="34" charset="0"/>
              </a:defRPr>
            </a:lvl4pPr>
            <a:lvl5pPr marL="2114550" indent="-285750">
              <a:lnSpc>
                <a:spcPct val="100000"/>
              </a:lnSpc>
              <a:buFont typeface="Arial" panose="020B0604020202020204" pitchFamily="34" charset="0"/>
              <a:buChar char="•"/>
              <a:defRPr sz="1600">
                <a:solidFill>
                  <a:schemeClr val="tx1">
                    <a:tint val="75000"/>
                  </a:schemeClr>
                </a:solidFill>
                <a:latin typeface="Arial" panose="020B0604020202020204" pitchFamily="34" charset="0"/>
                <a:cs typeface="Arial" panose="020B0604020202020204" pitchFamily="34" charset="0"/>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285750" lvl="0" indent="-285750">
              <a:buFont typeface="Arial" panose="020B0604020202020204" pitchFamily="34" charset="0"/>
              <a:buChar char="•"/>
            </a:pPr>
            <a:r>
              <a:rPr lang="en-US"/>
              <a:t>Edit Master text styles</a:t>
            </a:r>
          </a:p>
          <a:p>
            <a:pPr marL="285750" lvl="1" indent="-285750">
              <a:buFont typeface="Arial" panose="020B0604020202020204" pitchFamily="34" charset="0"/>
              <a:buChar char="•"/>
            </a:pPr>
            <a:r>
              <a:rPr lang="en-US"/>
              <a:t>Second level</a:t>
            </a:r>
          </a:p>
          <a:p>
            <a:pPr marL="285750" lvl="2" indent="-285750">
              <a:buFont typeface="Arial" panose="020B0604020202020204" pitchFamily="34" charset="0"/>
              <a:buChar char="•"/>
            </a:pPr>
            <a:r>
              <a:rPr lang="en-US"/>
              <a:t>Third level</a:t>
            </a:r>
          </a:p>
          <a:p>
            <a:pPr marL="285750" lvl="3" indent="-285750">
              <a:buFont typeface="Arial" panose="020B0604020202020204" pitchFamily="34" charset="0"/>
              <a:buChar char="•"/>
            </a:pPr>
            <a:r>
              <a:rPr lang="en-US"/>
              <a:t>Fourth level</a:t>
            </a:r>
          </a:p>
          <a:p>
            <a:pPr marL="285750" lvl="4" indent="-285750">
              <a:buFont typeface="Arial" panose="020B0604020202020204" pitchFamily="34" charset="0"/>
              <a:buChar char="•"/>
            </a:pPr>
            <a:r>
              <a:rPr lang="en-US"/>
              <a:t>Fifth level</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7886" y="6145327"/>
            <a:ext cx="732016" cy="461216"/>
          </a:xfrm>
          <a:prstGeom prst="rect">
            <a:avLst/>
          </a:prstGeom>
        </p:spPr>
      </p:pic>
      <p:sp>
        <p:nvSpPr>
          <p:cNvPr id="5" name="TextBox 4"/>
          <p:cNvSpPr txBox="1"/>
          <p:nvPr userDrawn="1"/>
        </p:nvSpPr>
        <p:spPr>
          <a:xfrm>
            <a:off x="212667" y="6375935"/>
            <a:ext cx="1714500" cy="276999"/>
          </a:xfrm>
          <a:prstGeom prst="rect">
            <a:avLst/>
          </a:prstGeom>
          <a:noFill/>
        </p:spPr>
        <p:txBody>
          <a:bodyPr wrap="square" rtlCol="0">
            <a:spAutoFit/>
          </a:bodyPr>
          <a:lstStyle/>
          <a:p>
            <a:pPr algn="l"/>
            <a:fld id="{E0379461-6D89-40F6-8708-C208B2CDD0E6}" type="slidenum">
              <a:rPr lang="en-US" sz="1200" kern="1200" smtClean="0">
                <a:solidFill>
                  <a:schemeClr val="accent4"/>
                </a:solidFill>
                <a:latin typeface="Century Gothic" panose="020B0502020202020204" pitchFamily="34" charset="0"/>
                <a:ea typeface="+mn-ea"/>
                <a:cs typeface="+mn-cs"/>
              </a:rPr>
              <a:pPr algn="l"/>
              <a:t>‹#›</a:t>
            </a:fld>
            <a:endParaRPr lang="en-US" sz="1200" kern="1200" dirty="0">
              <a:solidFill>
                <a:schemeClr val="accent4"/>
              </a:solidFill>
              <a:latin typeface="Century Gothic" panose="020B0502020202020204" pitchFamily="34" charset="0"/>
              <a:ea typeface="+mn-ea"/>
              <a:cs typeface="+mn-cs"/>
            </a:endParaRPr>
          </a:p>
        </p:txBody>
      </p:sp>
    </p:spTree>
    <p:extLst>
      <p:ext uri="{BB962C8B-B14F-4D97-AF65-F5344CB8AC3E}">
        <p14:creationId xmlns:p14="http://schemas.microsoft.com/office/powerpoint/2010/main" val="3614330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lea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2750" y="363539"/>
            <a:ext cx="10515600" cy="500062"/>
          </a:xfrm>
        </p:spPr>
        <p:txBody>
          <a:bodyPr anchor="t">
            <a:normAutofit/>
          </a:bodyPr>
          <a:lstStyle>
            <a:lvl1pPr algn="l" defTabSz="914400" rtl="0" eaLnBrk="1" latinLnBrk="0" hangingPunct="1">
              <a:lnSpc>
                <a:spcPct val="90000"/>
              </a:lnSpc>
              <a:spcBef>
                <a:spcPct val="0"/>
              </a:spcBef>
              <a:buNone/>
              <a:defRPr lang="en-US" sz="3200" kern="1200" dirty="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Clean Slide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7886" y="6145327"/>
            <a:ext cx="732016" cy="461216"/>
          </a:xfrm>
          <a:prstGeom prst="rect">
            <a:avLst/>
          </a:prstGeom>
        </p:spPr>
      </p:pic>
      <p:sp>
        <p:nvSpPr>
          <p:cNvPr id="4" name="TextBox 3"/>
          <p:cNvSpPr txBox="1"/>
          <p:nvPr userDrawn="1"/>
        </p:nvSpPr>
        <p:spPr>
          <a:xfrm>
            <a:off x="212667" y="6375935"/>
            <a:ext cx="1714500" cy="276999"/>
          </a:xfrm>
          <a:prstGeom prst="rect">
            <a:avLst/>
          </a:prstGeom>
          <a:noFill/>
        </p:spPr>
        <p:txBody>
          <a:bodyPr wrap="square" rtlCol="0">
            <a:spAutoFit/>
          </a:bodyPr>
          <a:lstStyle/>
          <a:p>
            <a:pPr algn="l"/>
            <a:fld id="{E0379461-6D89-40F6-8708-C208B2CDD0E6}" type="slidenum">
              <a:rPr lang="en-US" sz="1200" kern="1200" smtClean="0">
                <a:solidFill>
                  <a:schemeClr val="accent4"/>
                </a:solidFill>
                <a:latin typeface="Century Gothic" panose="020B0502020202020204" pitchFamily="34" charset="0"/>
                <a:ea typeface="+mn-ea"/>
                <a:cs typeface="+mn-cs"/>
              </a:rPr>
              <a:pPr algn="l"/>
              <a:t>‹#›</a:t>
            </a:fld>
            <a:endParaRPr lang="en-US" sz="1200" kern="1200" dirty="0">
              <a:solidFill>
                <a:schemeClr val="accent4"/>
              </a:solidFill>
              <a:latin typeface="Century Gothic" panose="020B0502020202020204" pitchFamily="34" charset="0"/>
              <a:ea typeface="+mn-ea"/>
              <a:cs typeface="+mn-cs"/>
            </a:endParaRPr>
          </a:p>
        </p:txBody>
      </p:sp>
    </p:spTree>
    <p:extLst>
      <p:ext uri="{BB962C8B-B14F-4D97-AF65-F5344CB8AC3E}">
        <p14:creationId xmlns:p14="http://schemas.microsoft.com/office/powerpoint/2010/main" val="1518835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383756-F302-428F-B819-77DD84DA8AAB}"/>
              </a:ext>
            </a:extLst>
          </p:cNvPr>
          <p:cNvSpPr/>
          <p:nvPr userDrawn="1"/>
        </p:nvSpPr>
        <p:spPr>
          <a:xfrm>
            <a:off x="0" y="-1"/>
            <a:ext cx="12192000" cy="1082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Title 1">
            <a:extLst>
              <a:ext uri="{FF2B5EF4-FFF2-40B4-BE49-F238E27FC236}">
                <a16:creationId xmlns:a16="http://schemas.microsoft.com/office/drawing/2014/main" id="{0FD5A672-6418-4DA1-BD59-6652B1DDA041}"/>
              </a:ext>
            </a:extLst>
          </p:cNvPr>
          <p:cNvSpPr>
            <a:spLocks noGrp="1"/>
          </p:cNvSpPr>
          <p:nvPr>
            <p:ph type="title"/>
          </p:nvPr>
        </p:nvSpPr>
        <p:spPr>
          <a:xfrm>
            <a:off x="279918" y="-1"/>
            <a:ext cx="11635273" cy="1082351"/>
          </a:xfrm>
        </p:spPr>
        <p:txBody>
          <a:bodyPr>
            <a:normAutofit/>
          </a:bodyPr>
          <a:lstStyle>
            <a:lvl1pPr>
              <a:defRPr sz="3600">
                <a:solidFill>
                  <a:schemeClr val="bg1"/>
                </a:solidFill>
                <a:latin typeface="Century Gothic" panose="020B0502020202020204" pitchFamily="34" charset="0"/>
              </a:defRPr>
            </a:lvl1pPr>
          </a:lstStyle>
          <a:p>
            <a:r>
              <a:rPr lang="en-US" dirty="0"/>
              <a:t>Click to edit Master title style</a:t>
            </a:r>
            <a:endParaRPr lang="en-IL" dirty="0"/>
          </a:p>
        </p:txBody>
      </p:sp>
      <p:sp>
        <p:nvSpPr>
          <p:cNvPr id="3" name="Content Placeholder 2">
            <a:extLst>
              <a:ext uri="{FF2B5EF4-FFF2-40B4-BE49-F238E27FC236}">
                <a16:creationId xmlns:a16="http://schemas.microsoft.com/office/drawing/2014/main" id="{76D15418-5787-4331-90B5-7D0D0C706FF9}"/>
              </a:ext>
            </a:extLst>
          </p:cNvPr>
          <p:cNvSpPr>
            <a:spLocks noGrp="1"/>
          </p:cNvSpPr>
          <p:nvPr>
            <p:ph idx="1"/>
          </p:nvPr>
        </p:nvSpPr>
        <p:spPr>
          <a:xfrm>
            <a:off x="279918" y="1296955"/>
            <a:ext cx="11635273" cy="4880008"/>
          </a:xfrm>
        </p:spPr>
        <p:txBody>
          <a:bodyPr/>
          <a:lstStyle>
            <a:lvl1pPr>
              <a:lnSpc>
                <a:spcPct val="120000"/>
              </a:lnSpc>
              <a:spcBef>
                <a:spcPts val="0"/>
              </a:spcBef>
              <a:spcAft>
                <a:spcPts val="400"/>
              </a:spcAft>
              <a:defRPr>
                <a:latin typeface="Segoe UI Light" panose="020B0502040204020203" pitchFamily="34" charset="0"/>
                <a:cs typeface="Segoe UI Light" panose="020B0502040204020203" pitchFamily="34" charset="0"/>
              </a:defRPr>
            </a:lvl1pPr>
            <a:lvl2pPr>
              <a:lnSpc>
                <a:spcPct val="120000"/>
              </a:lnSpc>
              <a:spcBef>
                <a:spcPts val="0"/>
              </a:spcBef>
              <a:spcAft>
                <a:spcPts val="400"/>
              </a:spcAft>
              <a:defRPr>
                <a:latin typeface="Segoe UI Light" panose="020B0502040204020203" pitchFamily="34" charset="0"/>
                <a:cs typeface="Segoe UI Light" panose="020B0502040204020203" pitchFamily="34" charset="0"/>
              </a:defRPr>
            </a:lvl2pPr>
            <a:lvl3pPr>
              <a:lnSpc>
                <a:spcPct val="120000"/>
              </a:lnSpc>
              <a:spcBef>
                <a:spcPts val="0"/>
              </a:spcBef>
              <a:spcAft>
                <a:spcPts val="400"/>
              </a:spcAft>
              <a:defRPr>
                <a:latin typeface="Segoe UI Light" panose="020B0502040204020203" pitchFamily="34" charset="0"/>
                <a:cs typeface="Segoe UI Light" panose="020B0502040204020203" pitchFamily="34" charset="0"/>
              </a:defRPr>
            </a:lvl3pPr>
            <a:lvl4pPr>
              <a:lnSpc>
                <a:spcPct val="120000"/>
              </a:lnSpc>
              <a:spcBef>
                <a:spcPts val="0"/>
              </a:spcBef>
              <a:spcAft>
                <a:spcPts val="400"/>
              </a:spcAft>
              <a:defRPr>
                <a:latin typeface="Segoe UI Light" panose="020B0502040204020203" pitchFamily="34" charset="0"/>
                <a:cs typeface="Segoe UI Light" panose="020B0502040204020203" pitchFamily="34" charset="0"/>
              </a:defRPr>
            </a:lvl4pPr>
            <a:lvl5pPr>
              <a:lnSpc>
                <a:spcPct val="120000"/>
              </a:lnSpc>
              <a:spcBef>
                <a:spcPts val="0"/>
              </a:spcBef>
              <a:spcAft>
                <a:spcPts val="400"/>
              </a:spcAft>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L" dirty="0"/>
          </a:p>
        </p:txBody>
      </p:sp>
      <p:sp>
        <p:nvSpPr>
          <p:cNvPr id="5" name="Footer Placeholder 4">
            <a:extLst>
              <a:ext uri="{FF2B5EF4-FFF2-40B4-BE49-F238E27FC236}">
                <a16:creationId xmlns:a16="http://schemas.microsoft.com/office/drawing/2014/main" id="{F5E23133-DBB7-45F0-A506-0C767E38B387}"/>
              </a:ext>
            </a:extLst>
          </p:cNvPr>
          <p:cNvSpPr>
            <a:spLocks noGrp="1"/>
          </p:cNvSpPr>
          <p:nvPr>
            <p:ph type="ftr" sz="quarter" idx="11"/>
          </p:nvPr>
        </p:nvSpPr>
        <p:spPr>
          <a:xfrm>
            <a:off x="279918" y="6356350"/>
            <a:ext cx="7873482" cy="365125"/>
          </a:xfrm>
        </p:spPr>
        <p:txBody>
          <a:bodyPr/>
          <a:lstStyle>
            <a:lvl1pPr algn="l">
              <a:defRPr>
                <a:solidFill>
                  <a:schemeClr val="accent1"/>
                </a:solidFill>
              </a:defRPr>
            </a:lvl1pPr>
          </a:lstStyle>
          <a:p>
            <a:r>
              <a:rPr lang="en-US"/>
              <a:t>Dr. Omri Allouche. NLP Day – Text Classification – Zero to Hero.</a:t>
            </a:r>
            <a:endParaRPr lang="en-IL" dirty="0"/>
          </a:p>
        </p:txBody>
      </p:sp>
      <p:sp>
        <p:nvSpPr>
          <p:cNvPr id="6" name="Slide Number Placeholder 5">
            <a:extLst>
              <a:ext uri="{FF2B5EF4-FFF2-40B4-BE49-F238E27FC236}">
                <a16:creationId xmlns:a16="http://schemas.microsoft.com/office/drawing/2014/main" id="{0C52DC49-231A-4554-A9A5-894EAB372BFA}"/>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5161657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 Title and Text">
  <p:cSld name="3. Title and Text">
    <p:spTree>
      <p:nvGrpSpPr>
        <p:cNvPr id="1" name="Shape 135"/>
        <p:cNvGrpSpPr/>
        <p:nvPr/>
      </p:nvGrpSpPr>
      <p:grpSpPr>
        <a:xfrm>
          <a:off x="0" y="0"/>
          <a:ext cx="0" cy="0"/>
          <a:chOff x="0" y="0"/>
          <a:chExt cx="0" cy="0"/>
        </a:xfrm>
      </p:grpSpPr>
      <p:sp>
        <p:nvSpPr>
          <p:cNvPr id="136" name="Google Shape;136;p24"/>
          <p:cNvSpPr txBox="1"/>
          <p:nvPr/>
        </p:nvSpPr>
        <p:spPr>
          <a:xfrm>
            <a:off x="47328" y="6517409"/>
            <a:ext cx="339900" cy="265200"/>
          </a:xfrm>
          <a:prstGeom prst="rect">
            <a:avLst/>
          </a:prstGeom>
          <a:noFill/>
          <a:ln>
            <a:noFill/>
          </a:ln>
        </p:spPr>
        <p:txBody>
          <a:bodyPr spcFirstLastPara="1" wrap="square" lIns="0" tIns="60925" rIns="0" bIns="60925" anchor="t"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FF6600"/>
                </a:solidFill>
                <a:latin typeface="Roboto"/>
                <a:ea typeface="Roboto"/>
                <a:cs typeface="Roboto"/>
                <a:sym typeface="Roboto"/>
              </a:rPr>
              <a:t>‹#›</a:t>
            </a:fld>
            <a:endParaRPr sz="1200" b="0" i="0" u="none" strike="noStrike" cap="none">
              <a:solidFill>
                <a:srgbClr val="FF6600"/>
              </a:solidFill>
              <a:latin typeface="Roboto"/>
              <a:ea typeface="Roboto"/>
              <a:cs typeface="Roboto"/>
              <a:sym typeface="Roboto"/>
            </a:endParaRPr>
          </a:p>
        </p:txBody>
      </p:sp>
      <p:pic>
        <p:nvPicPr>
          <p:cNvPr id="137" name="Google Shape;137;p24"/>
          <p:cNvPicPr preferRelativeResize="0"/>
          <p:nvPr/>
        </p:nvPicPr>
        <p:blipFill rotWithShape="1">
          <a:blip r:embed="rId2">
            <a:alphaModFix/>
          </a:blip>
          <a:srcRect/>
          <a:stretch/>
        </p:blipFill>
        <p:spPr>
          <a:xfrm>
            <a:off x="474487" y="6433176"/>
            <a:ext cx="423971" cy="295116"/>
          </a:xfrm>
          <a:prstGeom prst="rect">
            <a:avLst/>
          </a:prstGeom>
          <a:noFill/>
          <a:ln>
            <a:noFill/>
          </a:ln>
        </p:spPr>
      </p:pic>
      <p:sp>
        <p:nvSpPr>
          <p:cNvPr id="138" name="Google Shape;138;p24"/>
          <p:cNvSpPr txBox="1">
            <a:spLocks noGrp="1"/>
          </p:cNvSpPr>
          <p:nvPr>
            <p:ph type="title"/>
          </p:nvPr>
        </p:nvSpPr>
        <p:spPr>
          <a:xfrm>
            <a:off x="609600" y="548680"/>
            <a:ext cx="10972800" cy="10908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0066CC"/>
              </a:buClr>
              <a:buSzPts val="3600"/>
              <a:buFont typeface="Roboto"/>
              <a:buNone/>
              <a:defRPr sz="3600" b="0" i="0" u="none" strike="noStrike" cap="none">
                <a:solidFill>
                  <a:srgbClr val="0066CC"/>
                </a:solidFill>
                <a:latin typeface="Roboto"/>
                <a:ea typeface="Roboto"/>
                <a:cs typeface="Roboto"/>
                <a:sym typeface="Roboto"/>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endParaRPr/>
          </a:p>
        </p:txBody>
      </p:sp>
      <p:sp>
        <p:nvSpPr>
          <p:cNvPr id="139" name="Google Shape;139;p24"/>
          <p:cNvSpPr txBox="1">
            <a:spLocks noGrp="1"/>
          </p:cNvSpPr>
          <p:nvPr>
            <p:ph type="body" idx="1"/>
          </p:nvPr>
        </p:nvSpPr>
        <p:spPr>
          <a:xfrm>
            <a:off x="609600" y="1772816"/>
            <a:ext cx="10972800" cy="446430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1200"/>
              </a:spcBef>
              <a:spcAft>
                <a:spcPts val="0"/>
              </a:spcAft>
              <a:buClr>
                <a:srgbClr val="FF6600"/>
              </a:buClr>
              <a:buSzPts val="2400"/>
              <a:buFont typeface="Arial"/>
              <a:buChar char="•"/>
              <a:defRPr sz="2400" b="0" i="0" u="none" strike="noStrike" cap="none">
                <a:solidFill>
                  <a:srgbClr val="333333"/>
                </a:solidFill>
                <a:latin typeface="Roboto"/>
                <a:ea typeface="Roboto"/>
                <a:cs typeface="Roboto"/>
                <a:sym typeface="Roboto"/>
              </a:defRPr>
            </a:lvl1pPr>
            <a:lvl2pPr marL="914400" marR="0" lvl="1" indent="-381000" algn="l" rtl="0">
              <a:spcBef>
                <a:spcPts val="1200"/>
              </a:spcBef>
              <a:spcAft>
                <a:spcPts val="0"/>
              </a:spcAft>
              <a:buClr>
                <a:srgbClr val="FF6600"/>
              </a:buClr>
              <a:buSzPts val="2400"/>
              <a:buFont typeface="Arial"/>
              <a:buChar char="•"/>
              <a:defRPr sz="2400" b="0" i="0" u="none" strike="noStrike" cap="none">
                <a:solidFill>
                  <a:srgbClr val="333333"/>
                </a:solidFill>
                <a:latin typeface="Roboto"/>
                <a:ea typeface="Roboto"/>
                <a:cs typeface="Roboto"/>
                <a:sym typeface="Roboto"/>
              </a:defRPr>
            </a:lvl2pPr>
            <a:lvl3pPr marL="1371600" marR="0" lvl="2" indent="-381000" algn="l" rtl="0">
              <a:spcBef>
                <a:spcPts val="1200"/>
              </a:spcBef>
              <a:spcAft>
                <a:spcPts val="0"/>
              </a:spcAft>
              <a:buClr>
                <a:srgbClr val="FF6600"/>
              </a:buClr>
              <a:buSzPts val="2400"/>
              <a:buFont typeface="Arial"/>
              <a:buChar char="•"/>
              <a:defRPr sz="2400" b="0" i="0" u="none" strike="noStrike" cap="none">
                <a:solidFill>
                  <a:srgbClr val="333333"/>
                </a:solidFill>
                <a:latin typeface="Roboto"/>
                <a:ea typeface="Roboto"/>
                <a:cs typeface="Roboto"/>
                <a:sym typeface="Roboto"/>
              </a:defRPr>
            </a:lvl3pPr>
            <a:lvl4pPr marL="1828800" marR="0" lvl="3" indent="-381000" algn="l" rtl="0">
              <a:spcBef>
                <a:spcPts val="1200"/>
              </a:spcBef>
              <a:spcAft>
                <a:spcPts val="0"/>
              </a:spcAft>
              <a:buClr>
                <a:srgbClr val="FF6600"/>
              </a:buClr>
              <a:buSzPts val="2400"/>
              <a:buFont typeface="Arial"/>
              <a:buChar char="•"/>
              <a:defRPr sz="2400" b="0" i="0" u="none" strike="noStrike" cap="none">
                <a:solidFill>
                  <a:srgbClr val="333333"/>
                </a:solidFill>
                <a:latin typeface="Roboto"/>
                <a:ea typeface="Roboto"/>
                <a:cs typeface="Roboto"/>
                <a:sym typeface="Roboto"/>
              </a:defRPr>
            </a:lvl4pPr>
            <a:lvl5pPr marL="2286000" marR="0" lvl="4" indent="-330200" algn="l" rtl="0">
              <a:spcBef>
                <a:spcPts val="300"/>
              </a:spcBef>
              <a:spcAft>
                <a:spcPts val="0"/>
              </a:spcAft>
              <a:buClr>
                <a:srgbClr val="FF7700"/>
              </a:buClr>
              <a:buSzPts val="1600"/>
              <a:buFont typeface="Arial"/>
              <a:buChar char="•"/>
              <a:defRPr sz="1600" b="0" i="0" u="none" strike="noStrike" cap="none">
                <a:solidFill>
                  <a:srgbClr val="333333"/>
                </a:solidFill>
                <a:latin typeface="Quattrocento Sans"/>
                <a:ea typeface="Quattrocento Sans"/>
                <a:cs typeface="Quattrocento Sans"/>
                <a:sym typeface="Quattrocen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Tree>
    <p:extLst>
      <p:ext uri="{BB962C8B-B14F-4D97-AF65-F5344CB8AC3E}">
        <p14:creationId xmlns:p14="http://schemas.microsoft.com/office/powerpoint/2010/main" val="18108000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vider 3">
  <p:cSld name="Divider 3">
    <p:spTree>
      <p:nvGrpSpPr>
        <p:cNvPr id="1" name="Shape 82"/>
        <p:cNvGrpSpPr/>
        <p:nvPr/>
      </p:nvGrpSpPr>
      <p:grpSpPr>
        <a:xfrm>
          <a:off x="0" y="0"/>
          <a:ext cx="0" cy="0"/>
          <a:chOff x="0" y="0"/>
          <a:chExt cx="0" cy="0"/>
        </a:xfrm>
      </p:grpSpPr>
      <p:pic>
        <p:nvPicPr>
          <p:cNvPr id="83" name="Google Shape;83;p13"/>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84" name="Google Shape;84;p13"/>
          <p:cNvPicPr preferRelativeResize="0"/>
          <p:nvPr/>
        </p:nvPicPr>
        <p:blipFill rotWithShape="1">
          <a:blip r:embed="rId3">
            <a:alphaModFix/>
          </a:blip>
          <a:srcRect/>
          <a:stretch/>
        </p:blipFill>
        <p:spPr>
          <a:xfrm>
            <a:off x="11097886" y="6145327"/>
            <a:ext cx="732016" cy="461217"/>
          </a:xfrm>
          <a:prstGeom prst="rect">
            <a:avLst/>
          </a:prstGeom>
          <a:noFill/>
          <a:ln>
            <a:noFill/>
          </a:ln>
        </p:spPr>
      </p:pic>
      <p:sp>
        <p:nvSpPr>
          <p:cNvPr id="85" name="Google Shape;85;p13"/>
          <p:cNvSpPr txBox="1"/>
          <p:nvPr/>
        </p:nvSpPr>
        <p:spPr>
          <a:xfrm>
            <a:off x="212667" y="6375935"/>
            <a:ext cx="171450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b="0" i="0" u="none" strike="noStrike" cap="none">
                <a:solidFill>
                  <a:schemeClr val="lt1"/>
                </a:solidFill>
                <a:latin typeface="Century Gothic"/>
                <a:ea typeface="Century Gothic"/>
                <a:cs typeface="Century Gothic"/>
                <a:sym typeface="Century Gothic"/>
              </a:rPr>
              <a:t>‹#›</a:t>
            </a:fld>
            <a:endParaRPr sz="1200" b="0" i="0" u="none" strike="noStrike" cap="none">
              <a:solidFill>
                <a:schemeClr val="lt1"/>
              </a:solidFill>
              <a:latin typeface="Century Gothic"/>
              <a:ea typeface="Century Gothic"/>
              <a:cs typeface="Century Gothic"/>
              <a:sym typeface="Century Gothic"/>
            </a:endParaRPr>
          </a:p>
        </p:txBody>
      </p:sp>
      <p:sp>
        <p:nvSpPr>
          <p:cNvPr id="86" name="Google Shape;86;p13"/>
          <p:cNvSpPr txBox="1">
            <a:spLocks noGrp="1"/>
          </p:cNvSpPr>
          <p:nvPr>
            <p:ph type="body" idx="1"/>
          </p:nvPr>
        </p:nvSpPr>
        <p:spPr>
          <a:xfrm>
            <a:off x="1100138" y="2216323"/>
            <a:ext cx="4919662" cy="1314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1000"/>
              </a:spcBef>
              <a:spcAft>
                <a:spcPts val="0"/>
              </a:spcAft>
              <a:buClr>
                <a:schemeClr val="lt2"/>
              </a:buClr>
              <a:buSzPts val="1800"/>
              <a:buFont typeface="Arial"/>
              <a:buNone/>
              <a:defRPr sz="18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150000"/>
              </a:lnSpc>
              <a:spcBef>
                <a:spcPts val="500"/>
              </a:spcBef>
              <a:spcAft>
                <a:spcPts val="0"/>
              </a:spcAft>
              <a:buClr>
                <a:schemeClr val="lt2"/>
              </a:buClr>
              <a:buSzPts val="1800"/>
              <a:buFont typeface="Arial"/>
              <a:buNone/>
              <a:defRPr sz="18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150000"/>
              </a:lnSpc>
              <a:spcBef>
                <a:spcPts val="500"/>
              </a:spcBef>
              <a:spcAft>
                <a:spcPts val="0"/>
              </a:spcAft>
              <a:buClr>
                <a:schemeClr val="lt2"/>
              </a:buClr>
              <a:buSzPts val="1800"/>
              <a:buFont typeface="Arial"/>
              <a:buNone/>
              <a:defRPr sz="18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150000"/>
              </a:lnSpc>
              <a:spcBef>
                <a:spcPts val="500"/>
              </a:spcBef>
              <a:spcAft>
                <a:spcPts val="0"/>
              </a:spcAft>
              <a:buClr>
                <a:schemeClr val="lt2"/>
              </a:buClr>
              <a:buSzPts val="1800"/>
              <a:buFont typeface="Arial"/>
              <a:buNone/>
              <a:defRPr sz="18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150000"/>
              </a:lnSpc>
              <a:spcBef>
                <a:spcPts val="500"/>
              </a:spcBef>
              <a:spcAft>
                <a:spcPts val="0"/>
              </a:spcAft>
              <a:buClr>
                <a:schemeClr val="lt2"/>
              </a:buClr>
              <a:buSzPts val="1800"/>
              <a:buFont typeface="Arial"/>
              <a:buNone/>
              <a:defRPr sz="18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9pPr>
          </a:lstStyle>
          <a:p>
            <a:endParaRPr/>
          </a:p>
        </p:txBody>
      </p:sp>
      <p:sp>
        <p:nvSpPr>
          <p:cNvPr id="87" name="Google Shape;87;p13"/>
          <p:cNvSpPr txBox="1">
            <a:spLocks noGrp="1"/>
          </p:cNvSpPr>
          <p:nvPr>
            <p:ph type="title"/>
          </p:nvPr>
        </p:nvSpPr>
        <p:spPr>
          <a:xfrm>
            <a:off x="1074351" y="648392"/>
            <a:ext cx="4920049" cy="147195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accent2"/>
              </a:buClr>
              <a:buSzPts val="3200"/>
              <a:buFont typeface="Verdana"/>
              <a:buNone/>
              <a:defRPr sz="3200" b="0" i="0" u="none" strike="noStrike" cap="none">
                <a:solidFill>
                  <a:schemeClr val="accent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10864893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1069848" y="484632"/>
            <a:ext cx="10058400" cy="1609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4" name="Google Shape;94;p18"/>
          <p:cNvSpPr txBox="1">
            <a:spLocks noGrp="1"/>
          </p:cNvSpPr>
          <p:nvPr>
            <p:ph type="body" idx="1"/>
          </p:nvPr>
        </p:nvSpPr>
        <p:spPr>
          <a:xfrm>
            <a:off x="1069848" y="2121408"/>
            <a:ext cx="10058400" cy="4050800"/>
          </a:xfrm>
          <a:prstGeom prst="rect">
            <a:avLst/>
          </a:prstGeom>
          <a:noFill/>
          <a:ln>
            <a:noFill/>
          </a:ln>
        </p:spPr>
        <p:txBody>
          <a:bodyPr spcFirstLastPara="1" wrap="square" lIns="68575" tIns="34275" rIns="68575" bIns="34275" anchor="t" anchorCtr="0">
            <a:noAutofit/>
          </a:bodyPr>
          <a:lstStyle>
            <a:lvl1pPr marL="609585" lvl="0" indent="-414856" algn="l" rtl="0">
              <a:lnSpc>
                <a:spcPct val="90000"/>
              </a:lnSpc>
              <a:spcBef>
                <a:spcPts val="1200"/>
              </a:spcBef>
              <a:spcAft>
                <a:spcPts val="0"/>
              </a:spcAft>
              <a:buSzPts val="1300"/>
              <a:buChar char="▪"/>
              <a:defRPr>
                <a:latin typeface="Calibri"/>
                <a:ea typeface="Calibri"/>
                <a:cs typeface="Calibri"/>
                <a:sym typeface="Calibri"/>
              </a:defRPr>
            </a:lvl1pPr>
            <a:lvl2pPr marL="1219170" lvl="1" indent="-397923" algn="l" rtl="0">
              <a:lnSpc>
                <a:spcPct val="90000"/>
              </a:lnSpc>
              <a:spcBef>
                <a:spcPts val="400"/>
              </a:spcBef>
              <a:spcAft>
                <a:spcPts val="0"/>
              </a:spcAft>
              <a:buSzPts val="1100"/>
              <a:buChar char="▪"/>
              <a:defRPr>
                <a:latin typeface="Calibri"/>
                <a:ea typeface="Calibri"/>
                <a:cs typeface="Calibri"/>
                <a:sym typeface="Calibri"/>
              </a:defRPr>
            </a:lvl2pPr>
            <a:lvl3pPr marL="1828754" lvl="2" indent="-389457" algn="l" rtl="0">
              <a:lnSpc>
                <a:spcPct val="90000"/>
              </a:lnSpc>
              <a:spcBef>
                <a:spcPts val="400"/>
              </a:spcBef>
              <a:spcAft>
                <a:spcPts val="0"/>
              </a:spcAft>
              <a:buSzPts val="1000"/>
              <a:buChar char="▪"/>
              <a:defRPr>
                <a:latin typeface="Calibri"/>
                <a:ea typeface="Calibri"/>
                <a:cs typeface="Calibri"/>
                <a:sym typeface="Calibri"/>
              </a:defRPr>
            </a:lvl3pPr>
            <a:lvl4pPr marL="2438339" lvl="3" indent="-389457" algn="l" rtl="0">
              <a:lnSpc>
                <a:spcPct val="90000"/>
              </a:lnSpc>
              <a:spcBef>
                <a:spcPts val="400"/>
              </a:spcBef>
              <a:spcAft>
                <a:spcPts val="0"/>
              </a:spcAft>
              <a:buSzPts val="1000"/>
              <a:buChar char="▪"/>
              <a:defRPr>
                <a:latin typeface="Calibri"/>
                <a:ea typeface="Calibri"/>
                <a:cs typeface="Calibri"/>
                <a:sym typeface="Calibri"/>
              </a:defRPr>
            </a:lvl4pPr>
            <a:lvl5pPr marL="3047924" lvl="4" indent="-389457" algn="l" rtl="0">
              <a:lnSpc>
                <a:spcPct val="90000"/>
              </a:lnSpc>
              <a:spcBef>
                <a:spcPts val="400"/>
              </a:spcBef>
              <a:spcAft>
                <a:spcPts val="0"/>
              </a:spcAft>
              <a:buSzPts val="1000"/>
              <a:buChar char="▪"/>
              <a:defRPr>
                <a:latin typeface="Calibri"/>
                <a:ea typeface="Calibri"/>
                <a:cs typeface="Calibri"/>
                <a:sym typeface="Calibri"/>
              </a:defRPr>
            </a:lvl5pPr>
            <a:lvl6pPr marL="3657509" lvl="5" indent="-397923" algn="l" rtl="0">
              <a:lnSpc>
                <a:spcPct val="90000"/>
              </a:lnSpc>
              <a:spcBef>
                <a:spcPts val="400"/>
              </a:spcBef>
              <a:spcAft>
                <a:spcPts val="0"/>
              </a:spcAft>
              <a:buSzPts val="1100"/>
              <a:buChar char="▪"/>
              <a:defRPr/>
            </a:lvl6pPr>
            <a:lvl7pPr marL="4267093" lvl="6" indent="-397923" algn="l" rtl="0">
              <a:lnSpc>
                <a:spcPct val="90000"/>
              </a:lnSpc>
              <a:spcBef>
                <a:spcPts val="400"/>
              </a:spcBef>
              <a:spcAft>
                <a:spcPts val="0"/>
              </a:spcAft>
              <a:buSzPts val="1100"/>
              <a:buChar char="▪"/>
              <a:defRPr/>
            </a:lvl7pPr>
            <a:lvl8pPr marL="4876678" lvl="7" indent="-397923" algn="l" rtl="0">
              <a:lnSpc>
                <a:spcPct val="90000"/>
              </a:lnSpc>
              <a:spcBef>
                <a:spcPts val="400"/>
              </a:spcBef>
              <a:spcAft>
                <a:spcPts val="0"/>
              </a:spcAft>
              <a:buSzPts val="1100"/>
              <a:buChar char="▪"/>
              <a:defRPr/>
            </a:lvl8pPr>
            <a:lvl9pPr marL="5486263" lvl="8" indent="-397923" algn="l" rtl="0">
              <a:lnSpc>
                <a:spcPct val="90000"/>
              </a:lnSpc>
              <a:spcBef>
                <a:spcPts val="400"/>
              </a:spcBef>
              <a:spcAft>
                <a:spcPts val="267"/>
              </a:spcAft>
              <a:buSzPts val="1100"/>
              <a:buChar char="▪"/>
              <a:defRPr/>
            </a:lvl9pPr>
          </a:lstStyle>
          <a:p>
            <a:endParaRPr/>
          </a:p>
        </p:txBody>
      </p:sp>
      <p:sp>
        <p:nvSpPr>
          <p:cNvPr id="95" name="Google Shape;95;p18"/>
          <p:cNvSpPr txBox="1">
            <a:spLocks noGrp="1"/>
          </p:cNvSpPr>
          <p:nvPr>
            <p:ph type="dt" idx="10"/>
          </p:nvPr>
        </p:nvSpPr>
        <p:spPr>
          <a:xfrm>
            <a:off x="7964424" y="6272784"/>
            <a:ext cx="3273600" cy="3652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6" name="Google Shape;96;p18"/>
          <p:cNvSpPr txBox="1">
            <a:spLocks noGrp="1"/>
          </p:cNvSpPr>
          <p:nvPr>
            <p:ph type="ftr" idx="11"/>
          </p:nvPr>
        </p:nvSpPr>
        <p:spPr>
          <a:xfrm>
            <a:off x="1088136" y="6272784"/>
            <a:ext cx="6327600" cy="3652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7" name="Google Shape;97;p18"/>
          <p:cNvSpPr txBox="1">
            <a:spLocks noGrp="1"/>
          </p:cNvSpPr>
          <p:nvPr>
            <p:ph type="sldNum" idx="12"/>
          </p:nvPr>
        </p:nvSpPr>
        <p:spPr>
          <a:xfrm>
            <a:off x="11311128" y="6272784"/>
            <a:ext cx="640000" cy="365200"/>
          </a:xfrm>
          <a:prstGeom prst="rect">
            <a:avLst/>
          </a:prstGeom>
          <a:noFill/>
          <a:ln>
            <a:noFill/>
          </a:ln>
        </p:spPr>
        <p:txBody>
          <a:bodyPr spcFirstLastPara="1" wrap="square" lIns="68575" tIns="34275" rIns="68575"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01B8A1-910B-4964-8048-10996B25A2E9}"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3D10A735-9551-4D99-A84F-43758600F891}" type="slidenum">
              <a:rPr lang="en-US" smtClean="0"/>
              <a:t>‹#›</a:t>
            </a:fld>
            <a:endParaRPr lang="en-US"/>
          </a:p>
        </p:txBody>
      </p:sp>
    </p:spTree>
    <p:extLst>
      <p:ext uri="{BB962C8B-B14F-4D97-AF65-F5344CB8AC3E}">
        <p14:creationId xmlns:p14="http://schemas.microsoft.com/office/powerpoint/2010/main" val="154615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383756-F302-428F-B819-77DD84DA8AAB}"/>
              </a:ext>
            </a:extLst>
          </p:cNvPr>
          <p:cNvSpPr/>
          <p:nvPr userDrawn="1"/>
        </p:nvSpPr>
        <p:spPr>
          <a:xfrm>
            <a:off x="0" y="-1"/>
            <a:ext cx="12192000" cy="108235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Title 1">
            <a:extLst>
              <a:ext uri="{FF2B5EF4-FFF2-40B4-BE49-F238E27FC236}">
                <a16:creationId xmlns:a16="http://schemas.microsoft.com/office/drawing/2014/main" id="{0FD5A672-6418-4DA1-BD59-6652B1DDA041}"/>
              </a:ext>
            </a:extLst>
          </p:cNvPr>
          <p:cNvSpPr>
            <a:spLocks noGrp="1"/>
          </p:cNvSpPr>
          <p:nvPr>
            <p:ph type="title"/>
          </p:nvPr>
        </p:nvSpPr>
        <p:spPr>
          <a:xfrm>
            <a:off x="279918" y="-1"/>
            <a:ext cx="11635273" cy="1082351"/>
          </a:xfrm>
        </p:spPr>
        <p:txBody>
          <a:bodyPr>
            <a:normAutofit/>
          </a:bodyPr>
          <a:lstStyle>
            <a:lvl1pPr>
              <a:defRPr sz="3600">
                <a:solidFill>
                  <a:schemeClr val="bg1"/>
                </a:solidFill>
                <a:latin typeface="Century Gothic" panose="020B0502020202020204" pitchFamily="34" charset="0"/>
              </a:defRPr>
            </a:lvl1pPr>
          </a:lstStyle>
          <a:p>
            <a:r>
              <a:rPr lang="en-US" dirty="0"/>
              <a:t>Click to edit Master title style</a:t>
            </a:r>
            <a:endParaRPr lang="en-IL" dirty="0"/>
          </a:p>
        </p:txBody>
      </p:sp>
      <p:sp>
        <p:nvSpPr>
          <p:cNvPr id="3" name="Content Placeholder 2">
            <a:extLst>
              <a:ext uri="{FF2B5EF4-FFF2-40B4-BE49-F238E27FC236}">
                <a16:creationId xmlns:a16="http://schemas.microsoft.com/office/drawing/2014/main" id="{76D15418-5787-4331-90B5-7D0D0C706FF9}"/>
              </a:ext>
            </a:extLst>
          </p:cNvPr>
          <p:cNvSpPr>
            <a:spLocks noGrp="1"/>
          </p:cNvSpPr>
          <p:nvPr>
            <p:ph idx="1"/>
          </p:nvPr>
        </p:nvSpPr>
        <p:spPr>
          <a:xfrm>
            <a:off x="279918" y="1296955"/>
            <a:ext cx="11635273" cy="4880008"/>
          </a:xfrm>
        </p:spPr>
        <p:txBody>
          <a:bodyPr/>
          <a:lstStyle>
            <a:lvl1pPr>
              <a:lnSpc>
                <a:spcPct val="120000"/>
              </a:lnSpc>
              <a:spcBef>
                <a:spcPts val="0"/>
              </a:spcBef>
              <a:spcAft>
                <a:spcPts val="400"/>
              </a:spcAft>
              <a:defRPr>
                <a:latin typeface="Segoe UI Light" panose="020B0502040204020203" pitchFamily="34" charset="0"/>
                <a:cs typeface="Segoe UI Light" panose="020B0502040204020203" pitchFamily="34" charset="0"/>
              </a:defRPr>
            </a:lvl1pPr>
            <a:lvl2pPr>
              <a:lnSpc>
                <a:spcPct val="120000"/>
              </a:lnSpc>
              <a:spcBef>
                <a:spcPts val="0"/>
              </a:spcBef>
              <a:spcAft>
                <a:spcPts val="400"/>
              </a:spcAft>
              <a:defRPr>
                <a:latin typeface="Segoe UI Light" panose="020B0502040204020203" pitchFamily="34" charset="0"/>
                <a:cs typeface="Segoe UI Light" panose="020B0502040204020203" pitchFamily="34" charset="0"/>
              </a:defRPr>
            </a:lvl2pPr>
            <a:lvl3pPr>
              <a:lnSpc>
                <a:spcPct val="120000"/>
              </a:lnSpc>
              <a:spcBef>
                <a:spcPts val="0"/>
              </a:spcBef>
              <a:spcAft>
                <a:spcPts val="400"/>
              </a:spcAft>
              <a:defRPr>
                <a:latin typeface="Segoe UI Light" panose="020B0502040204020203" pitchFamily="34" charset="0"/>
                <a:cs typeface="Segoe UI Light" panose="020B0502040204020203" pitchFamily="34" charset="0"/>
              </a:defRPr>
            </a:lvl3pPr>
            <a:lvl4pPr>
              <a:lnSpc>
                <a:spcPct val="120000"/>
              </a:lnSpc>
              <a:spcBef>
                <a:spcPts val="0"/>
              </a:spcBef>
              <a:spcAft>
                <a:spcPts val="400"/>
              </a:spcAft>
              <a:defRPr>
                <a:latin typeface="Segoe UI Light" panose="020B0502040204020203" pitchFamily="34" charset="0"/>
                <a:cs typeface="Segoe UI Light" panose="020B0502040204020203" pitchFamily="34" charset="0"/>
              </a:defRPr>
            </a:lvl4pPr>
            <a:lvl5pPr>
              <a:lnSpc>
                <a:spcPct val="120000"/>
              </a:lnSpc>
              <a:spcBef>
                <a:spcPts val="0"/>
              </a:spcBef>
              <a:spcAft>
                <a:spcPts val="400"/>
              </a:spcAft>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L" dirty="0"/>
          </a:p>
        </p:txBody>
      </p:sp>
      <p:sp>
        <p:nvSpPr>
          <p:cNvPr id="5" name="Footer Placeholder 4">
            <a:extLst>
              <a:ext uri="{FF2B5EF4-FFF2-40B4-BE49-F238E27FC236}">
                <a16:creationId xmlns:a16="http://schemas.microsoft.com/office/drawing/2014/main" id="{F5E23133-DBB7-45F0-A506-0C767E38B387}"/>
              </a:ext>
            </a:extLst>
          </p:cNvPr>
          <p:cNvSpPr>
            <a:spLocks noGrp="1"/>
          </p:cNvSpPr>
          <p:nvPr>
            <p:ph type="ftr" sz="quarter" idx="11"/>
          </p:nvPr>
        </p:nvSpPr>
        <p:spPr>
          <a:xfrm>
            <a:off x="279918" y="6356350"/>
            <a:ext cx="7873482" cy="365125"/>
          </a:xfrm>
        </p:spPr>
        <p:txBody>
          <a:bodyPr/>
          <a:lstStyle>
            <a:lvl1pPr algn="l">
              <a:defRPr>
                <a:solidFill>
                  <a:schemeClr val="accent1"/>
                </a:solidFill>
              </a:defRPr>
            </a:lvl1pPr>
          </a:lstStyle>
          <a:p>
            <a:r>
              <a:rPr lang="en-US"/>
              <a:t>Dr. Omri Allouche. NLP Day – Text Classification – Zero to Hero.</a:t>
            </a:r>
            <a:endParaRPr lang="en-IL" dirty="0"/>
          </a:p>
        </p:txBody>
      </p:sp>
      <p:sp>
        <p:nvSpPr>
          <p:cNvPr id="6" name="Slide Number Placeholder 5">
            <a:extLst>
              <a:ext uri="{FF2B5EF4-FFF2-40B4-BE49-F238E27FC236}">
                <a16:creationId xmlns:a16="http://schemas.microsoft.com/office/drawing/2014/main" id="{0C52DC49-231A-4554-A9A5-894EAB372BFA}"/>
              </a:ext>
            </a:extLst>
          </p:cNvPr>
          <p:cNvSpPr>
            <a:spLocks noGrp="1"/>
          </p:cNvSpPr>
          <p:nvPr>
            <p:ph type="sldNum" sz="quarter" idx="12"/>
          </p:nvPr>
        </p:nvSpPr>
        <p:spPr/>
        <p:txBody>
          <a:bodyPr/>
          <a:lstStyle/>
          <a:p>
            <a:fld id="{B004331A-FB8F-4DDA-8084-65F371BE5B0D}" type="slidenum">
              <a:rPr lang="en-IL" smtClean="0"/>
              <a:t>‹#›</a:t>
            </a:fld>
            <a:endParaRPr lang="en-IL"/>
          </a:p>
        </p:txBody>
      </p:sp>
      <p:pic>
        <p:nvPicPr>
          <p:cNvPr id="2050" name="Picture 2" descr="Image result for dig deeper icon">
            <a:extLst>
              <a:ext uri="{FF2B5EF4-FFF2-40B4-BE49-F238E27FC236}">
                <a16:creationId xmlns:a16="http://schemas.microsoft.com/office/drawing/2014/main" id="{A64E6CB0-E4E8-4CD2-9AE6-15778497FC6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73343" y="93651"/>
            <a:ext cx="2208245" cy="932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553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5A672-6418-4DA1-BD59-6652B1DDA041}"/>
              </a:ext>
            </a:extLst>
          </p:cNvPr>
          <p:cNvSpPr>
            <a:spLocks noGrp="1"/>
          </p:cNvSpPr>
          <p:nvPr>
            <p:ph type="title"/>
          </p:nvPr>
        </p:nvSpPr>
        <p:spPr>
          <a:xfrm>
            <a:off x="0" y="1067"/>
            <a:ext cx="6962776" cy="1080223"/>
          </a:xfrm>
          <a:solidFill>
            <a:schemeClr val="accent1"/>
          </a:solidFill>
        </p:spPr>
        <p:txBody>
          <a:bodyPr wrap="square" lIns="288000" tIns="288000" rIns="0" bIns="288000">
            <a:spAutoFit/>
          </a:bodyPr>
          <a:lstStyle>
            <a:lvl1pPr>
              <a:defRPr sz="3600">
                <a:solidFill>
                  <a:schemeClr val="bg1"/>
                </a:solidFill>
                <a:latin typeface="Century Gothic" panose="020B0502020202020204" pitchFamily="34" charset="0"/>
              </a:defRPr>
            </a:lvl1pPr>
          </a:lstStyle>
          <a:p>
            <a:r>
              <a:rPr lang="en-US" dirty="0"/>
              <a:t>Click to edit Master title style</a:t>
            </a:r>
            <a:endParaRPr lang="en-IL" dirty="0"/>
          </a:p>
        </p:txBody>
      </p:sp>
      <p:sp>
        <p:nvSpPr>
          <p:cNvPr id="3" name="Content Placeholder 2">
            <a:extLst>
              <a:ext uri="{FF2B5EF4-FFF2-40B4-BE49-F238E27FC236}">
                <a16:creationId xmlns:a16="http://schemas.microsoft.com/office/drawing/2014/main" id="{76D15418-5787-4331-90B5-7D0D0C706FF9}"/>
              </a:ext>
            </a:extLst>
          </p:cNvPr>
          <p:cNvSpPr>
            <a:spLocks noGrp="1"/>
          </p:cNvSpPr>
          <p:nvPr>
            <p:ph idx="1"/>
          </p:nvPr>
        </p:nvSpPr>
        <p:spPr>
          <a:xfrm>
            <a:off x="279918" y="1296955"/>
            <a:ext cx="11635273" cy="4880008"/>
          </a:xfrm>
        </p:spPr>
        <p:txBody>
          <a:bodyPr/>
          <a:lstStyle>
            <a:lvl1pPr>
              <a:lnSpc>
                <a:spcPct val="120000"/>
              </a:lnSpc>
              <a:spcBef>
                <a:spcPts val="0"/>
              </a:spcBef>
              <a:spcAft>
                <a:spcPts val="400"/>
              </a:spcAft>
              <a:defRPr>
                <a:latin typeface="Segoe UI Light" panose="020B0502040204020203" pitchFamily="34" charset="0"/>
                <a:cs typeface="Segoe UI Light" panose="020B0502040204020203" pitchFamily="34" charset="0"/>
              </a:defRPr>
            </a:lvl1pPr>
            <a:lvl2pPr>
              <a:lnSpc>
                <a:spcPct val="120000"/>
              </a:lnSpc>
              <a:spcBef>
                <a:spcPts val="0"/>
              </a:spcBef>
              <a:spcAft>
                <a:spcPts val="400"/>
              </a:spcAft>
              <a:defRPr>
                <a:latin typeface="Segoe UI Light" panose="020B0502040204020203" pitchFamily="34" charset="0"/>
                <a:cs typeface="Segoe UI Light" panose="020B0502040204020203" pitchFamily="34" charset="0"/>
              </a:defRPr>
            </a:lvl2pPr>
            <a:lvl3pPr>
              <a:lnSpc>
                <a:spcPct val="120000"/>
              </a:lnSpc>
              <a:spcBef>
                <a:spcPts val="0"/>
              </a:spcBef>
              <a:spcAft>
                <a:spcPts val="400"/>
              </a:spcAft>
              <a:defRPr>
                <a:latin typeface="Segoe UI Light" panose="020B0502040204020203" pitchFamily="34" charset="0"/>
                <a:cs typeface="Segoe UI Light" panose="020B0502040204020203" pitchFamily="34" charset="0"/>
              </a:defRPr>
            </a:lvl3pPr>
            <a:lvl4pPr>
              <a:lnSpc>
                <a:spcPct val="120000"/>
              </a:lnSpc>
              <a:spcBef>
                <a:spcPts val="0"/>
              </a:spcBef>
              <a:spcAft>
                <a:spcPts val="400"/>
              </a:spcAft>
              <a:defRPr>
                <a:latin typeface="Segoe UI Light" panose="020B0502040204020203" pitchFamily="34" charset="0"/>
                <a:cs typeface="Segoe UI Light" panose="020B0502040204020203" pitchFamily="34" charset="0"/>
              </a:defRPr>
            </a:lvl4pPr>
            <a:lvl5pPr>
              <a:lnSpc>
                <a:spcPct val="120000"/>
              </a:lnSpc>
              <a:spcBef>
                <a:spcPts val="0"/>
              </a:spcBef>
              <a:spcAft>
                <a:spcPts val="400"/>
              </a:spcAft>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L" dirty="0"/>
          </a:p>
        </p:txBody>
      </p:sp>
      <p:sp>
        <p:nvSpPr>
          <p:cNvPr id="4" name="Date Placeholder 3">
            <a:extLst>
              <a:ext uri="{FF2B5EF4-FFF2-40B4-BE49-F238E27FC236}">
                <a16:creationId xmlns:a16="http://schemas.microsoft.com/office/drawing/2014/main" id="{3F4DC8D3-829F-4D23-915D-DD8209BAED83}"/>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5" name="Footer Placeholder 4">
            <a:extLst>
              <a:ext uri="{FF2B5EF4-FFF2-40B4-BE49-F238E27FC236}">
                <a16:creationId xmlns:a16="http://schemas.microsoft.com/office/drawing/2014/main" id="{F5E23133-DBB7-45F0-A506-0C767E38B38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0C52DC49-231A-4554-A9A5-894EAB372BFA}"/>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995692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CEB77B5-262C-4643-8A0A-3F090BAB5C64}"/>
              </a:ext>
            </a:extLst>
          </p:cNvPr>
          <p:cNvSpPr/>
          <p:nvPr userDrawn="1"/>
        </p:nvSpPr>
        <p:spPr>
          <a:xfrm>
            <a:off x="-6350" y="4562476"/>
            <a:ext cx="12192000" cy="2335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solidFill>
                <a:schemeClr val="bg1"/>
              </a:solidFill>
            </a:endParaRPr>
          </a:p>
        </p:txBody>
      </p:sp>
      <p:sp>
        <p:nvSpPr>
          <p:cNvPr id="2" name="Title 1">
            <a:extLst>
              <a:ext uri="{FF2B5EF4-FFF2-40B4-BE49-F238E27FC236}">
                <a16:creationId xmlns:a16="http://schemas.microsoft.com/office/drawing/2014/main" id="{27B37B02-9D20-485D-ABF1-23CCA6129EC3}"/>
              </a:ext>
            </a:extLst>
          </p:cNvPr>
          <p:cNvSpPr>
            <a:spLocks noGrp="1"/>
          </p:cNvSpPr>
          <p:nvPr>
            <p:ph type="title"/>
          </p:nvPr>
        </p:nvSpPr>
        <p:spPr>
          <a:xfrm>
            <a:off x="831850" y="1709739"/>
            <a:ext cx="10515600" cy="2489037"/>
          </a:xfrm>
        </p:spPr>
        <p:txBody>
          <a:bodyPr anchor="b">
            <a:normAutofit/>
          </a:bodyPr>
          <a:lstStyle>
            <a:lvl1pPr algn="ctr">
              <a:defRPr sz="6000">
                <a:latin typeface="Century Gothic" panose="020B0502020202020204" pitchFamily="34" charset="0"/>
              </a:defRPr>
            </a:lvl1pPr>
          </a:lstStyle>
          <a:p>
            <a:r>
              <a:rPr lang="en-US" dirty="0"/>
              <a:t>Click to edit Master title style</a:t>
            </a:r>
            <a:endParaRPr lang="en-IL" dirty="0"/>
          </a:p>
        </p:txBody>
      </p:sp>
      <p:sp>
        <p:nvSpPr>
          <p:cNvPr id="3" name="Text Placeholder 2">
            <a:extLst>
              <a:ext uri="{FF2B5EF4-FFF2-40B4-BE49-F238E27FC236}">
                <a16:creationId xmlns:a16="http://schemas.microsoft.com/office/drawing/2014/main" id="{9496B99B-2287-4E03-9AFF-D545AB2B4112}"/>
              </a:ext>
            </a:extLst>
          </p:cNvPr>
          <p:cNvSpPr>
            <a:spLocks noGrp="1"/>
          </p:cNvSpPr>
          <p:nvPr>
            <p:ph type="body" idx="1"/>
          </p:nvPr>
        </p:nvSpPr>
        <p:spPr>
          <a:xfrm>
            <a:off x="831850" y="4749282"/>
            <a:ext cx="10515600" cy="1340368"/>
          </a:xfrm>
        </p:spPr>
        <p:txBody>
          <a:bodyPr/>
          <a:lstStyle>
            <a:lvl1pPr marL="0" indent="0">
              <a:buNone/>
              <a:defRPr sz="2400">
                <a:solidFill>
                  <a:schemeClr val="bg1"/>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90560F9-F08E-40D2-8F08-EB9A4ED8294E}"/>
              </a:ext>
            </a:extLst>
          </p:cNvPr>
          <p:cNvSpPr>
            <a:spLocks noGrp="1"/>
          </p:cNvSpPr>
          <p:nvPr>
            <p:ph type="dt" sz="half" idx="10"/>
          </p:nvPr>
        </p:nvSpPr>
        <p:spPr/>
        <p:txBody>
          <a:bodyPr/>
          <a:lstStyle>
            <a:lvl1pPr>
              <a:defRPr>
                <a:solidFill>
                  <a:schemeClr val="bg1"/>
                </a:solidFill>
              </a:defRPr>
            </a:lvl1pPr>
          </a:lstStyle>
          <a:p>
            <a:fld id="{68CBE929-AF0D-45FD-BB09-B40AF219FC4E}" type="datetimeFigureOut">
              <a:rPr lang="en-IL" smtClean="0"/>
              <a:pPr/>
              <a:t>07/11/2019</a:t>
            </a:fld>
            <a:endParaRPr lang="en-IL"/>
          </a:p>
        </p:txBody>
      </p:sp>
      <p:sp>
        <p:nvSpPr>
          <p:cNvPr id="5" name="Footer Placeholder 4">
            <a:extLst>
              <a:ext uri="{FF2B5EF4-FFF2-40B4-BE49-F238E27FC236}">
                <a16:creationId xmlns:a16="http://schemas.microsoft.com/office/drawing/2014/main" id="{A4443BA7-DB21-441F-84F8-C222D09EF20A}"/>
              </a:ext>
            </a:extLst>
          </p:cNvPr>
          <p:cNvSpPr>
            <a:spLocks noGrp="1"/>
          </p:cNvSpPr>
          <p:nvPr>
            <p:ph type="ftr" sz="quarter" idx="11"/>
          </p:nvPr>
        </p:nvSpPr>
        <p:spPr/>
        <p:txBody>
          <a:bodyPr/>
          <a:lstStyle>
            <a:lvl1pPr>
              <a:defRPr>
                <a:solidFill>
                  <a:schemeClr val="bg1"/>
                </a:solidFill>
              </a:defRPr>
            </a:lvl1pPr>
          </a:lstStyle>
          <a:p>
            <a:endParaRPr lang="en-IL"/>
          </a:p>
        </p:txBody>
      </p:sp>
      <p:sp>
        <p:nvSpPr>
          <p:cNvPr id="6" name="Slide Number Placeholder 5">
            <a:extLst>
              <a:ext uri="{FF2B5EF4-FFF2-40B4-BE49-F238E27FC236}">
                <a16:creationId xmlns:a16="http://schemas.microsoft.com/office/drawing/2014/main" id="{EFA5CAA3-36EA-449C-A2DC-74B925F5DA12}"/>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748837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62CF2-D91C-47F5-9370-D3B332390CE7}"/>
              </a:ext>
            </a:extLst>
          </p:cNvPr>
          <p:cNvSpPr>
            <a:spLocks noGrp="1"/>
          </p:cNvSpPr>
          <p:nvPr>
            <p:ph type="title"/>
          </p:nvPr>
        </p:nvSpPr>
        <p:spPr/>
        <p:txBody>
          <a:bodyPr/>
          <a:lstStyle>
            <a:lvl1pPr>
              <a:defRPr>
                <a:latin typeface="Century Gothic" panose="020B0502020202020204" pitchFamily="34" charset="0"/>
              </a:defRPr>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A29CD063-8554-4D2F-8E4B-54B8F5C03F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64B963DE-76A5-4356-B47A-CB57249038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977AECCF-2D54-46F0-9EED-0AD83B59B477}"/>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6" name="Footer Placeholder 5">
            <a:extLst>
              <a:ext uri="{FF2B5EF4-FFF2-40B4-BE49-F238E27FC236}">
                <a16:creationId xmlns:a16="http://schemas.microsoft.com/office/drawing/2014/main" id="{11CB6643-29A5-4EC4-B048-D9A21E243126}"/>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9F6958B2-CBEF-4ECC-99B8-ED8C7BE1F3F8}"/>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776389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B54A-7736-41B7-96A9-C6714BA80483}"/>
              </a:ext>
            </a:extLst>
          </p:cNvPr>
          <p:cNvSpPr>
            <a:spLocks noGrp="1"/>
          </p:cNvSpPr>
          <p:nvPr>
            <p:ph type="title"/>
          </p:nvPr>
        </p:nvSpPr>
        <p:spPr>
          <a:xfrm>
            <a:off x="839788" y="365125"/>
            <a:ext cx="10515600" cy="1325563"/>
          </a:xfrm>
        </p:spPr>
        <p:txBody>
          <a:bodyPr/>
          <a:lstStyle>
            <a:lvl1pPr>
              <a:defRPr>
                <a:latin typeface="Century Gothic" panose="020B0502020202020204" pitchFamily="34" charset="0"/>
              </a:defRPr>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4F6400BC-4887-44C0-BAD6-EE86C3DDCD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021FE7-B9A2-48CD-AEAC-15D15491FC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913CBD56-2FFC-4C66-966C-87F2BF63CB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C2C676-940B-456E-B7DD-E7F88C495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BD860ED4-2DB3-4255-944D-454252A5EFAA}"/>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8" name="Footer Placeholder 7">
            <a:extLst>
              <a:ext uri="{FF2B5EF4-FFF2-40B4-BE49-F238E27FC236}">
                <a16:creationId xmlns:a16="http://schemas.microsoft.com/office/drawing/2014/main" id="{897BE79C-6946-41C0-8FAB-B1DEEC8FAE22}"/>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3E01FB7C-D79E-43EA-A1CF-B7ADEBFF04C1}"/>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642215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E1A8-6069-46D7-A9CC-31953450D91A}"/>
              </a:ext>
            </a:extLst>
          </p:cNvPr>
          <p:cNvSpPr>
            <a:spLocks noGrp="1"/>
          </p:cNvSpPr>
          <p:nvPr>
            <p:ph type="title"/>
          </p:nvPr>
        </p:nvSpPr>
        <p:spPr/>
        <p:txBody>
          <a:bodyPr/>
          <a:lstStyle>
            <a:lvl1pPr>
              <a:defRPr>
                <a:latin typeface="Century Gothic" panose="020B0502020202020204" pitchFamily="34" charset="0"/>
              </a:defRPr>
            </a:lvl1pPr>
          </a:lstStyle>
          <a:p>
            <a:r>
              <a:rPr lang="en-US" dirty="0"/>
              <a:t>Click to edit Master title style</a:t>
            </a:r>
            <a:endParaRPr lang="en-IL" dirty="0"/>
          </a:p>
        </p:txBody>
      </p:sp>
      <p:sp>
        <p:nvSpPr>
          <p:cNvPr id="3" name="Date Placeholder 2">
            <a:extLst>
              <a:ext uri="{FF2B5EF4-FFF2-40B4-BE49-F238E27FC236}">
                <a16:creationId xmlns:a16="http://schemas.microsoft.com/office/drawing/2014/main" id="{CACC70C1-B276-4BF2-AA2D-85B51815F29C}"/>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4" name="Footer Placeholder 3">
            <a:extLst>
              <a:ext uri="{FF2B5EF4-FFF2-40B4-BE49-F238E27FC236}">
                <a16:creationId xmlns:a16="http://schemas.microsoft.com/office/drawing/2014/main" id="{DBD867D0-D22C-4502-A76B-4F84E29A2612}"/>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D8FB0BA4-7824-4193-8D01-47EC5EE2083A}"/>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09699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C08DA6-29C2-464D-98E0-118B2705DEBD}"/>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3" name="Footer Placeholder 2">
            <a:extLst>
              <a:ext uri="{FF2B5EF4-FFF2-40B4-BE49-F238E27FC236}">
                <a16:creationId xmlns:a16="http://schemas.microsoft.com/office/drawing/2014/main" id="{8C3E7818-98F0-4F77-B074-1BF78D7DC0C7}"/>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D7DC3793-B139-4592-AB31-03C24048ABF2}"/>
              </a:ext>
            </a:extLst>
          </p:cNvPr>
          <p:cNvSpPr>
            <a:spLocks noGrp="1"/>
          </p:cNvSpPr>
          <p:nvPr>
            <p:ph type="sldNum" sz="quarter" idx="12"/>
          </p:nvPr>
        </p:nvSpPr>
        <p:spPr/>
        <p:txBody>
          <a:bodyPr/>
          <a:lstStyle/>
          <a:p>
            <a:fld id="{B004331A-FB8F-4DDA-8084-65F371BE5B0D}" type="slidenum">
              <a:rPr lang="en-IL" smtClean="0"/>
              <a:t>‹#›</a:t>
            </a:fld>
            <a:endParaRPr lang="en-IL"/>
          </a:p>
        </p:txBody>
      </p:sp>
      <p:sp>
        <p:nvSpPr>
          <p:cNvPr id="5" name="Rectangle 4">
            <a:extLst>
              <a:ext uri="{FF2B5EF4-FFF2-40B4-BE49-F238E27FC236}">
                <a16:creationId xmlns:a16="http://schemas.microsoft.com/office/drawing/2014/main" id="{11585BCC-9AC5-487A-A9DF-B6B5B48CD6E0}"/>
              </a:ext>
            </a:extLst>
          </p:cNvPr>
          <p:cNvSpPr/>
          <p:nvPr userDrawn="1"/>
        </p:nvSpPr>
        <p:spPr>
          <a:xfrm>
            <a:off x="0" y="0"/>
            <a:ext cx="12192000" cy="219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4124567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6CBEC2-AED9-4E0F-8743-22CAF24A0B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9C792A66-5329-4150-B14A-338CCDBEC1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481289F8-5513-4371-A32F-80EC136731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CBE929-AF0D-45FD-BB09-B40AF219FC4E}" type="datetimeFigureOut">
              <a:rPr lang="en-IL" smtClean="0"/>
              <a:t>07/11/2019</a:t>
            </a:fld>
            <a:endParaRPr lang="en-IL"/>
          </a:p>
        </p:txBody>
      </p:sp>
      <p:sp>
        <p:nvSpPr>
          <p:cNvPr id="5" name="Footer Placeholder 4">
            <a:extLst>
              <a:ext uri="{FF2B5EF4-FFF2-40B4-BE49-F238E27FC236}">
                <a16:creationId xmlns:a16="http://schemas.microsoft.com/office/drawing/2014/main" id="{140BDABC-8F0E-40B8-9A0C-2006C0A028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5C7F992C-0E79-4E82-870A-7E53F8D163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04331A-FB8F-4DDA-8084-65F371BE5B0D}" type="slidenum">
              <a:rPr lang="en-IL" smtClean="0"/>
              <a:t>‹#›</a:t>
            </a:fld>
            <a:endParaRPr lang="en-IL"/>
          </a:p>
        </p:txBody>
      </p:sp>
    </p:spTree>
    <p:extLst>
      <p:ext uri="{BB962C8B-B14F-4D97-AF65-F5344CB8AC3E}">
        <p14:creationId xmlns:p14="http://schemas.microsoft.com/office/powerpoint/2010/main" val="917549944"/>
      </p:ext>
    </p:extLst>
  </p:cSld>
  <p:clrMap bg1="lt1" tx1="dk1" bg2="lt2" tx2="dk2" accent1="accent1" accent2="accent2" accent3="accent3" accent4="accent4" accent5="accent5" accent6="accent6" hlink="hlink" folHlink="folHlink"/>
  <p:sldLayoutIdLst>
    <p:sldLayoutId id="2147483649" r:id="rId1"/>
    <p:sldLayoutId id="2147483675" r:id="rId2"/>
    <p:sldLayoutId id="2147483685" r:id="rId3"/>
    <p:sldLayoutId id="2147483684"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76" r:id="rId13"/>
    <p:sldLayoutId id="2147483679" r:id="rId14"/>
    <p:sldLayoutId id="2147483680" r:id="rId15"/>
    <p:sldLayoutId id="2147483681" r:id="rId16"/>
    <p:sldLayoutId id="2147483683" r:id="rId17"/>
    <p:sldLayoutId id="2147483686" r:id="rId18"/>
    <p:sldLayoutId id="2147483687" r:id="rId19"/>
    <p:sldLayoutId id="2147483689" r:id="rId20"/>
    <p:sldLayoutId id="2147483690"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1069848" y="484632"/>
            <a:ext cx="10058400" cy="1609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4100"/>
              <a:buFont typeface="Rokkitt"/>
              <a:buNone/>
              <a:defRPr sz="4100" b="0" i="0" u="none" strike="noStrike" cap="none">
                <a:latin typeface="Rokkitt"/>
                <a:ea typeface="Rokkitt"/>
                <a:cs typeface="Rokkitt"/>
                <a:sym typeface="Rokkitt"/>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3" name="Google Shape;73;p16"/>
          <p:cNvSpPr txBox="1">
            <a:spLocks noGrp="1"/>
          </p:cNvSpPr>
          <p:nvPr>
            <p:ph type="body" idx="1"/>
          </p:nvPr>
        </p:nvSpPr>
        <p:spPr>
          <a:xfrm>
            <a:off x="1069848" y="2121408"/>
            <a:ext cx="10058400" cy="4050800"/>
          </a:xfrm>
          <a:prstGeom prst="rect">
            <a:avLst/>
          </a:prstGeom>
          <a:noFill/>
          <a:ln>
            <a:noFill/>
          </a:ln>
        </p:spPr>
        <p:txBody>
          <a:bodyPr spcFirstLastPara="1" wrap="square" lIns="68575" tIns="34275" rIns="68575" bIns="34275" anchor="t" anchorCtr="0">
            <a:noAutofit/>
          </a:bodyPr>
          <a:lstStyle>
            <a:lvl1pPr marL="457200" marR="0" lvl="0" indent="-311150" algn="l" rtl="0">
              <a:lnSpc>
                <a:spcPct val="90000"/>
              </a:lnSpc>
              <a:spcBef>
                <a:spcPts val="900"/>
              </a:spcBef>
              <a:spcAft>
                <a:spcPts val="0"/>
              </a:spcAft>
              <a:buClr>
                <a:srgbClr val="9E3611"/>
              </a:buClr>
              <a:buSzPts val="1300"/>
              <a:buFont typeface="Noto Sans Symbols"/>
              <a:buChar char="▪"/>
              <a:defRPr sz="1500" b="0" i="0" u="none" strike="noStrike" cap="none">
                <a:solidFill>
                  <a:schemeClr val="dk1"/>
                </a:solidFill>
                <a:latin typeface="Rockwell"/>
                <a:ea typeface="Rockwell"/>
                <a:cs typeface="Rockwell"/>
                <a:sym typeface="Rockwell"/>
              </a:defRPr>
            </a:lvl1pPr>
            <a:lvl2pPr marL="914400" marR="0" lvl="1" indent="-298450" algn="l" rtl="0">
              <a:lnSpc>
                <a:spcPct val="90000"/>
              </a:lnSpc>
              <a:spcBef>
                <a:spcPts val="300"/>
              </a:spcBef>
              <a:spcAft>
                <a:spcPts val="0"/>
              </a:spcAft>
              <a:buClr>
                <a:srgbClr val="9E3611"/>
              </a:buClr>
              <a:buSzPts val="1100"/>
              <a:buFont typeface="Noto Sans Symbols"/>
              <a:buChar char="▪"/>
              <a:defRPr sz="1400" b="0" i="0" u="none" strike="noStrike" cap="none">
                <a:solidFill>
                  <a:schemeClr val="dk1"/>
                </a:solidFill>
                <a:latin typeface="Rockwell"/>
                <a:ea typeface="Rockwell"/>
                <a:cs typeface="Rockwell"/>
                <a:sym typeface="Rockwell"/>
              </a:defRPr>
            </a:lvl2pPr>
            <a:lvl3pPr marL="1371600" marR="0" lvl="2"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3pPr>
            <a:lvl4pPr marL="1828800" marR="0" lvl="3"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4pPr>
            <a:lvl5pPr marL="2286000" marR="0" lvl="4"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5pPr>
            <a:lvl6pPr marL="2743200" marR="0" lvl="5"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6pPr>
            <a:lvl7pPr marL="3200400" marR="0" lvl="6"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7pPr>
            <a:lvl8pPr marL="3657600" marR="0" lvl="7"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8pPr>
            <a:lvl9pPr marL="4114800" marR="0" lvl="8" indent="-292100" algn="l" rtl="0">
              <a:lnSpc>
                <a:spcPct val="90000"/>
              </a:lnSpc>
              <a:spcBef>
                <a:spcPts val="300"/>
              </a:spcBef>
              <a:spcAft>
                <a:spcPts val="20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9pPr>
          </a:lstStyle>
          <a:p>
            <a:endParaRPr/>
          </a:p>
        </p:txBody>
      </p:sp>
      <p:sp>
        <p:nvSpPr>
          <p:cNvPr id="74" name="Google Shape;74;p16"/>
          <p:cNvSpPr txBox="1">
            <a:spLocks noGrp="1"/>
          </p:cNvSpPr>
          <p:nvPr>
            <p:ph type="dt" idx="10"/>
          </p:nvPr>
        </p:nvSpPr>
        <p:spPr>
          <a:xfrm>
            <a:off x="7964424" y="6272784"/>
            <a:ext cx="3273600" cy="3652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1067" b="0" i="0" u="none" strike="noStrike" cap="none">
                <a:solidFill>
                  <a:schemeClr val="dk2"/>
                </a:solidFill>
                <a:latin typeface="Rockwell"/>
                <a:ea typeface="Rockwell"/>
                <a:cs typeface="Rockwell"/>
                <a:sym typeface="Rockwell"/>
              </a:defRPr>
            </a:lvl1pPr>
            <a:lvl2pPr marR="0" lvl="1"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9pPr>
          </a:lstStyle>
          <a:p>
            <a:endParaRPr/>
          </a:p>
        </p:txBody>
      </p:sp>
      <p:sp>
        <p:nvSpPr>
          <p:cNvPr id="75" name="Google Shape;75;p16"/>
          <p:cNvSpPr txBox="1">
            <a:spLocks noGrp="1"/>
          </p:cNvSpPr>
          <p:nvPr>
            <p:ph type="ftr" idx="11"/>
          </p:nvPr>
        </p:nvSpPr>
        <p:spPr>
          <a:xfrm>
            <a:off x="1088136" y="6272784"/>
            <a:ext cx="6327600" cy="3652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1067" b="0" i="0" u="none" strike="noStrike" cap="none">
                <a:solidFill>
                  <a:schemeClr val="dk2"/>
                </a:solidFill>
                <a:latin typeface="Rockwell"/>
                <a:ea typeface="Rockwell"/>
                <a:cs typeface="Rockwell"/>
                <a:sym typeface="Rockwell"/>
              </a:defRPr>
            </a:lvl1pPr>
            <a:lvl2pPr marR="0" lvl="1"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9pPr>
          </a:lstStyle>
          <a:p>
            <a:endParaRPr/>
          </a:p>
        </p:txBody>
      </p:sp>
      <p:grpSp>
        <p:nvGrpSpPr>
          <p:cNvPr id="76" name="Google Shape;76;p16"/>
          <p:cNvGrpSpPr/>
          <p:nvPr/>
        </p:nvGrpSpPr>
        <p:grpSpPr>
          <a:xfrm>
            <a:off x="11401725" y="6229681"/>
            <a:ext cx="457251" cy="457251"/>
            <a:chOff x="11361456" y="6195813"/>
            <a:chExt cx="548700" cy="548700"/>
          </a:xfrm>
        </p:grpSpPr>
        <p:sp>
          <p:nvSpPr>
            <p:cNvPr id="77" name="Google Shape;77;p16"/>
            <p:cNvSpPr/>
            <p:nvPr/>
          </p:nvSpPr>
          <p:spPr>
            <a:xfrm>
              <a:off x="11361456" y="6195813"/>
              <a:ext cx="548700" cy="548700"/>
            </a:xfrm>
            <a:prstGeom prst="ellipse">
              <a:avLst/>
            </a:prstGeom>
            <a:blipFill rotWithShape="1">
              <a:blip r:embed="rId4">
                <a:alphaModFix/>
              </a:blip>
              <a:tile tx="50800" ty="0" sx="84997" sy="84997" flip="none" algn="tl"/>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867"/>
            </a:p>
          </p:txBody>
        </p:sp>
        <p:sp>
          <p:nvSpPr>
            <p:cNvPr id="78" name="Google Shape;78;p16"/>
            <p:cNvSpPr/>
            <p:nvPr/>
          </p:nvSpPr>
          <p:spPr>
            <a:xfrm>
              <a:off x="11396488" y="6230844"/>
              <a:ext cx="478500" cy="478500"/>
            </a:xfrm>
            <a:prstGeom prst="ellipse">
              <a:avLst/>
            </a:prstGeom>
            <a:noFill/>
            <a:ln w="1270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867"/>
            </a:p>
          </p:txBody>
        </p:sp>
      </p:grpSp>
      <p:sp>
        <p:nvSpPr>
          <p:cNvPr id="79" name="Google Shape;79;p16"/>
          <p:cNvSpPr txBox="1">
            <a:spLocks noGrp="1"/>
          </p:cNvSpPr>
          <p:nvPr>
            <p:ph type="sldNum" idx="12"/>
          </p:nvPr>
        </p:nvSpPr>
        <p:spPr>
          <a:xfrm>
            <a:off x="11311128" y="6272784"/>
            <a:ext cx="640000" cy="365200"/>
          </a:xfrm>
          <a:prstGeom prst="rect">
            <a:avLst/>
          </a:prstGeom>
          <a:noFill/>
          <a:ln>
            <a:noFill/>
          </a:ln>
        </p:spPr>
        <p:txBody>
          <a:bodyPr spcFirstLastPara="1" wrap="square" lIns="68575" tIns="34275" rIns="68575" bIns="34275" anchor="ctr" anchorCtr="0">
            <a:noAutofit/>
          </a:bodyPr>
          <a:lstStyle>
            <a:lvl1pPr marL="0" marR="0" lvl="0" indent="0" algn="ctr" rtl="0">
              <a:spcBef>
                <a:spcPts val="0"/>
              </a:spcBef>
              <a:buNone/>
              <a:defRPr sz="1467" b="1" i="0" u="none" strike="noStrike" cap="none">
                <a:solidFill>
                  <a:srgbClr val="FFFFFF"/>
                </a:solidFill>
                <a:latin typeface="Rokkitt"/>
                <a:ea typeface="Rokkitt"/>
                <a:cs typeface="Rokkitt"/>
                <a:sym typeface="Rokkitt"/>
              </a:defRPr>
            </a:lvl1pPr>
            <a:lvl2pPr marL="0" marR="0" lvl="1" indent="0" algn="ctr" rtl="0">
              <a:spcBef>
                <a:spcPts val="0"/>
              </a:spcBef>
              <a:buNone/>
              <a:defRPr sz="1467" b="1" i="0" u="none" strike="noStrike" cap="none">
                <a:solidFill>
                  <a:srgbClr val="FFFFFF"/>
                </a:solidFill>
                <a:latin typeface="Rokkitt"/>
                <a:ea typeface="Rokkitt"/>
                <a:cs typeface="Rokkitt"/>
                <a:sym typeface="Rokkitt"/>
              </a:defRPr>
            </a:lvl2pPr>
            <a:lvl3pPr marL="0" marR="0" lvl="2" indent="0" algn="ctr" rtl="0">
              <a:spcBef>
                <a:spcPts val="0"/>
              </a:spcBef>
              <a:buNone/>
              <a:defRPr sz="1467" b="1" i="0" u="none" strike="noStrike" cap="none">
                <a:solidFill>
                  <a:srgbClr val="FFFFFF"/>
                </a:solidFill>
                <a:latin typeface="Rokkitt"/>
                <a:ea typeface="Rokkitt"/>
                <a:cs typeface="Rokkitt"/>
                <a:sym typeface="Rokkitt"/>
              </a:defRPr>
            </a:lvl3pPr>
            <a:lvl4pPr marL="0" marR="0" lvl="3" indent="0" algn="ctr" rtl="0">
              <a:spcBef>
                <a:spcPts val="0"/>
              </a:spcBef>
              <a:buNone/>
              <a:defRPr sz="1467" b="1" i="0" u="none" strike="noStrike" cap="none">
                <a:solidFill>
                  <a:srgbClr val="FFFFFF"/>
                </a:solidFill>
                <a:latin typeface="Rokkitt"/>
                <a:ea typeface="Rokkitt"/>
                <a:cs typeface="Rokkitt"/>
                <a:sym typeface="Rokkitt"/>
              </a:defRPr>
            </a:lvl4pPr>
            <a:lvl5pPr marL="0" marR="0" lvl="4" indent="0" algn="ctr" rtl="0">
              <a:spcBef>
                <a:spcPts val="0"/>
              </a:spcBef>
              <a:buNone/>
              <a:defRPr sz="1467" b="1" i="0" u="none" strike="noStrike" cap="none">
                <a:solidFill>
                  <a:srgbClr val="FFFFFF"/>
                </a:solidFill>
                <a:latin typeface="Rokkitt"/>
                <a:ea typeface="Rokkitt"/>
                <a:cs typeface="Rokkitt"/>
                <a:sym typeface="Rokkitt"/>
              </a:defRPr>
            </a:lvl5pPr>
            <a:lvl6pPr marL="0" marR="0" lvl="5" indent="0" algn="ctr" rtl="0">
              <a:spcBef>
                <a:spcPts val="0"/>
              </a:spcBef>
              <a:buNone/>
              <a:defRPr sz="1467" b="1" i="0" u="none" strike="noStrike" cap="none">
                <a:solidFill>
                  <a:srgbClr val="FFFFFF"/>
                </a:solidFill>
                <a:latin typeface="Rokkitt"/>
                <a:ea typeface="Rokkitt"/>
                <a:cs typeface="Rokkitt"/>
                <a:sym typeface="Rokkitt"/>
              </a:defRPr>
            </a:lvl6pPr>
            <a:lvl7pPr marL="0" marR="0" lvl="6" indent="0" algn="ctr" rtl="0">
              <a:spcBef>
                <a:spcPts val="0"/>
              </a:spcBef>
              <a:buNone/>
              <a:defRPr sz="1467" b="1" i="0" u="none" strike="noStrike" cap="none">
                <a:solidFill>
                  <a:srgbClr val="FFFFFF"/>
                </a:solidFill>
                <a:latin typeface="Rokkitt"/>
                <a:ea typeface="Rokkitt"/>
                <a:cs typeface="Rokkitt"/>
                <a:sym typeface="Rokkitt"/>
              </a:defRPr>
            </a:lvl7pPr>
            <a:lvl8pPr marL="0" marR="0" lvl="7" indent="0" algn="ctr" rtl="0">
              <a:spcBef>
                <a:spcPts val="0"/>
              </a:spcBef>
              <a:buNone/>
              <a:defRPr sz="1467" b="1" i="0" u="none" strike="noStrike" cap="none">
                <a:solidFill>
                  <a:srgbClr val="FFFFFF"/>
                </a:solidFill>
                <a:latin typeface="Rokkitt"/>
                <a:ea typeface="Rokkitt"/>
                <a:cs typeface="Rokkitt"/>
                <a:sym typeface="Rokkitt"/>
              </a:defRPr>
            </a:lvl8pPr>
            <a:lvl9pPr marL="0" marR="0" lvl="8" indent="0" algn="ctr" rtl="0">
              <a:spcBef>
                <a:spcPts val="0"/>
              </a:spcBef>
              <a:buNone/>
              <a:defRPr sz="1467" b="1" i="0" u="none" strike="noStrike" cap="none">
                <a:solidFill>
                  <a:srgbClr val="FFFFFF"/>
                </a:solidFill>
                <a:latin typeface="Rokkitt"/>
                <a:ea typeface="Rokkitt"/>
                <a:cs typeface="Rokkitt"/>
                <a:sym typeface="Rokkitt"/>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63" r:id="rId1"/>
    <p:sldLayoutId id="2147483678" r:id="rId2"/>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NULL"/><Relationship Id="rId7" Type="http://schemas.openxmlformats.org/officeDocument/2006/relationships/image" Target="../media/image120.png"/><Relationship Id="rId2" Type="http://schemas.openxmlformats.org/officeDocument/2006/relationships/image" Target="../media/image116.tiff"/><Relationship Id="rId1" Type="http://schemas.openxmlformats.org/officeDocument/2006/relationships/slideLayout" Target="../slideLayouts/slideLayout2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tiff"/><Relationship Id="rId9" Type="http://schemas.openxmlformats.org/officeDocument/2006/relationships/image" Target="../media/image122.png"/></Relationships>
</file>

<file path=ppt/slides/_rels/slide114.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0.png"/></Relationships>
</file>

<file path=ppt/slides/_rels/slide115.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4.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29.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33.png"/><Relationship Id="rId5" Type="http://schemas.openxmlformats.org/officeDocument/2006/relationships/image" Target="../media/image126.png"/><Relationship Id="rId10" Type="http://schemas.openxmlformats.org/officeDocument/2006/relationships/image" Target="../media/image132.png"/><Relationship Id="rId4" Type="http://schemas.openxmlformats.org/officeDocument/2006/relationships/image" Target="../media/image125.png"/><Relationship Id="rId9" Type="http://schemas.openxmlformats.org/officeDocument/2006/relationships/image" Target="../media/image131.png"/></Relationships>
</file>

<file path=ppt/slides/_rels/slide116.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4.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29.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33.png"/><Relationship Id="rId5" Type="http://schemas.openxmlformats.org/officeDocument/2006/relationships/image" Target="../media/image126.png"/><Relationship Id="rId10" Type="http://schemas.openxmlformats.org/officeDocument/2006/relationships/image" Target="../media/image132.png"/><Relationship Id="rId4" Type="http://schemas.openxmlformats.org/officeDocument/2006/relationships/image" Target="../media/image125.png"/><Relationship Id="rId9" Type="http://schemas.openxmlformats.org/officeDocument/2006/relationships/image" Target="../media/image131.png"/><Relationship Id="rId14" Type="http://schemas.openxmlformats.org/officeDocument/2006/relationships/image" Target="../media/image135.png"/></Relationships>
</file>

<file path=ppt/slides/_rels/slide11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jpg"/><Relationship Id="rId2"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42.jpg"/><Relationship Id="rId5" Type="http://schemas.openxmlformats.org/officeDocument/2006/relationships/image" Target="../media/image141.jpg"/><Relationship Id="rId4" Type="http://schemas.openxmlformats.org/officeDocument/2006/relationships/image" Target="../media/image140.png"/></Relationships>
</file>

<file path=ppt/slides/_rels/slide12.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29.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33.png"/><Relationship Id="rId5" Type="http://schemas.openxmlformats.org/officeDocument/2006/relationships/image" Target="../media/image126.png"/><Relationship Id="rId10" Type="http://schemas.openxmlformats.org/officeDocument/2006/relationships/image" Target="../media/image132.png"/><Relationship Id="rId4" Type="http://schemas.openxmlformats.org/officeDocument/2006/relationships/image" Target="../media/image125.png"/><Relationship Id="rId9" Type="http://schemas.openxmlformats.org/officeDocument/2006/relationships/image" Target="../media/image131.png"/></Relationships>
</file>

<file path=ppt/slides/_rels/slide121.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4.png"/><Relationship Id="rId3" Type="http://schemas.openxmlformats.org/officeDocument/2006/relationships/image" Target="../media/image124.png"/><Relationship Id="rId7" Type="http://schemas.openxmlformats.org/officeDocument/2006/relationships/image" Target="../media/image126.png"/><Relationship Id="rId12" Type="http://schemas.openxmlformats.org/officeDocument/2006/relationships/image" Target="../media/image129.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5.png"/><Relationship Id="rId9" Type="http://schemas.openxmlformats.org/officeDocument/2006/relationships/image" Target="../media/image131.png"/></Relationships>
</file>

<file path=ppt/slides/_rels/slide122.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image" Target="../media/image144.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image" Target="../media/image164.jpg"/><Relationship Id="rId1" Type="http://schemas.openxmlformats.org/officeDocument/2006/relationships/slideLayout" Target="../slideLayouts/slideLayout9.xml"/><Relationship Id="rId5" Type="http://schemas.openxmlformats.org/officeDocument/2006/relationships/image" Target="../media/image167.jpg"/><Relationship Id="rId4" Type="http://schemas.openxmlformats.org/officeDocument/2006/relationships/image" Target="../media/image166.jpg"/></Relationships>
</file>

<file path=ppt/slides/_rels/slide15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omriallouche/text_classification_from_zero_to_hero/blob/master/notebooks/4_optional_ulmfit.ipynb" TargetMode="External"/><Relationship Id="rId3" Type="http://schemas.openxmlformats.org/officeDocument/2006/relationships/hyperlink" Target="https://github.com/omriallouche/text_classification_from_zero_to_hero/blob/master/notebooks/2_word_embeddings.ipynb" TargetMode="External"/><Relationship Id="rId7" Type="http://schemas.openxmlformats.org/officeDocument/2006/relationships/hyperlink" Target="https://github.com/omriallouche/text_classification_from_zero_to_hero/blob/master/3a_contextual_word_vectors_with_bert_and_stacking_embeddings.ipynb" TargetMode="External"/><Relationship Id="rId2" Type="http://schemas.openxmlformats.org/officeDocument/2006/relationships/hyperlink" Target="https://github.com/omriallouche/text_classification_from_zero_to_hero/blob/master/notebooks/1_bow_tfidf.ipynb" TargetMode="External"/><Relationship Id="rId1" Type="http://schemas.openxmlformats.org/officeDocument/2006/relationships/slideLayout" Target="../slideLayouts/slideLayout2.xml"/><Relationship Id="rId6" Type="http://schemas.openxmlformats.org/officeDocument/2006/relationships/hyperlink" Target="https://github.com/omriallouche/text_classification_from_zero_to_hero/blob/master/notebooks/3_elmo.ipynb" TargetMode="External"/><Relationship Id="rId5" Type="http://schemas.openxmlformats.org/officeDocument/2006/relationships/hyperlink" Target="https://github.com/omriallouche/text_classification_from_zero_to_hero/blob/master/notebooks/2b_optional_advanced_sentence_embedding_methods_in_flair.ipynb" TargetMode="External"/><Relationship Id="rId4" Type="http://schemas.openxmlformats.org/officeDocument/2006/relationships/hyperlink" Target="https://github.com/omriallouche/text_classification_from_zero_to_hero/blob/master/notebooks/2a_optional_train_word_embeddings.ipynb" TargetMode="External"/><Relationship Id="rId9" Type="http://schemas.openxmlformats.org/officeDocument/2006/relationships/hyperlink" Target="https://github.com/omriallouche/text_classification_from_zero_to_hero/blob/master/notebooks/5_bert.ipynb"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customXml" Target="../ink/ink2.xml"/><Relationship Id="rId4" Type="http://schemas.openxmlformats.org/officeDocument/2006/relationships/image" Target="../media/image1010.png"/></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github.com/zalandoresearch/flair/blob/master/resources/docs/embeddings/CLASSIC_WORD_EMBEDDINGS.md"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jpe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jpe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 Id="rId14" Type="http://schemas.openxmlformats.org/officeDocument/2006/relationships/image" Target="../media/image25.png"/></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hyperlink" Target="https://radimrehurek.com/gensim/models/word2vec.html"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8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D7749C-8420-4BE3-B1C1-E0F740C33895}"/>
              </a:ext>
            </a:extLst>
          </p:cNvPr>
          <p:cNvSpPr>
            <a:spLocks noGrp="1"/>
          </p:cNvSpPr>
          <p:nvPr>
            <p:ph type="title"/>
          </p:nvPr>
        </p:nvSpPr>
        <p:spPr>
          <a:xfrm>
            <a:off x="831850" y="1709739"/>
            <a:ext cx="10515600" cy="2488188"/>
          </a:xfrm>
        </p:spPr>
        <p:txBody>
          <a:bodyPr>
            <a:normAutofit/>
          </a:bodyPr>
          <a:lstStyle/>
          <a:p>
            <a:r>
              <a:rPr lang="en-US" b="1" dirty="0"/>
              <a:t>Text Classification</a:t>
            </a:r>
            <a:r>
              <a:rPr lang="en-US" dirty="0"/>
              <a:t> </a:t>
            </a:r>
            <a:br>
              <a:rPr lang="en-US" dirty="0"/>
            </a:br>
            <a:r>
              <a:rPr lang="en-US" dirty="0"/>
              <a:t>– </a:t>
            </a:r>
            <a:r>
              <a:rPr lang="en-US" sz="6600" dirty="0"/>
              <a:t>Zero to Hero</a:t>
            </a:r>
            <a:endParaRPr lang="en-IL" sz="6600" dirty="0"/>
          </a:p>
        </p:txBody>
      </p:sp>
      <p:sp>
        <p:nvSpPr>
          <p:cNvPr id="5" name="Text Placeholder 4">
            <a:extLst>
              <a:ext uri="{FF2B5EF4-FFF2-40B4-BE49-F238E27FC236}">
                <a16:creationId xmlns:a16="http://schemas.microsoft.com/office/drawing/2014/main" id="{BBF6C3D5-6E4E-43F9-B09D-009F4F71A09B}"/>
              </a:ext>
            </a:extLst>
          </p:cNvPr>
          <p:cNvSpPr>
            <a:spLocks noGrp="1"/>
          </p:cNvSpPr>
          <p:nvPr>
            <p:ph type="body" idx="1"/>
          </p:nvPr>
        </p:nvSpPr>
        <p:spPr/>
        <p:txBody>
          <a:bodyPr/>
          <a:lstStyle/>
          <a:p>
            <a:r>
              <a:rPr lang="en-US" dirty="0"/>
              <a:t>The 1</a:t>
            </a:r>
            <a:r>
              <a:rPr lang="en-US" baseline="30000" dirty="0"/>
              <a:t>st</a:t>
            </a:r>
            <a:r>
              <a:rPr lang="en-US" dirty="0"/>
              <a:t> NLP Day, November 2019</a:t>
            </a:r>
          </a:p>
          <a:p>
            <a:r>
              <a:rPr lang="en-US" dirty="0"/>
              <a:t>Dr. Omri </a:t>
            </a:r>
            <a:r>
              <a:rPr lang="en-US" dirty="0" err="1"/>
              <a:t>Allouche</a:t>
            </a:r>
            <a:r>
              <a:rPr lang="en-US" dirty="0"/>
              <a:t>, omri.allouche@gmail.com</a:t>
            </a:r>
            <a:endParaRPr lang="en-IL" dirty="0"/>
          </a:p>
        </p:txBody>
      </p:sp>
      <p:pic>
        <p:nvPicPr>
          <p:cNvPr id="1026" name="Picture 2">
            <a:extLst>
              <a:ext uri="{FF2B5EF4-FFF2-40B4-BE49-F238E27FC236}">
                <a16:creationId xmlns:a16="http://schemas.microsoft.com/office/drawing/2014/main" id="{D6E424F5-EE67-4E01-B935-707406F36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5665" y="571015"/>
            <a:ext cx="3507892" cy="1010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321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691" y="365125"/>
            <a:ext cx="6318618" cy="6141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33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C687C-EB70-4432-8462-8886AFDD352D}"/>
              </a:ext>
            </a:extLst>
          </p:cNvPr>
          <p:cNvSpPr>
            <a:spLocks noGrp="1"/>
          </p:cNvSpPr>
          <p:nvPr>
            <p:ph type="title"/>
          </p:nvPr>
        </p:nvSpPr>
        <p:spPr/>
        <p:txBody>
          <a:bodyPr/>
          <a:lstStyle/>
          <a:p>
            <a:r>
              <a:rPr lang="en-US" dirty="0"/>
              <a:t>Which embedding should we use?</a:t>
            </a:r>
            <a:endParaRPr lang="en-IL" dirty="0"/>
          </a:p>
        </p:txBody>
      </p:sp>
      <p:sp>
        <p:nvSpPr>
          <p:cNvPr id="3" name="Content Placeholder 2">
            <a:extLst>
              <a:ext uri="{FF2B5EF4-FFF2-40B4-BE49-F238E27FC236}">
                <a16:creationId xmlns:a16="http://schemas.microsoft.com/office/drawing/2014/main" id="{C1373DEB-8E0F-4D3C-8D09-BB3A3595BCDD}"/>
              </a:ext>
            </a:extLst>
          </p:cNvPr>
          <p:cNvSpPr>
            <a:spLocks noGrp="1"/>
          </p:cNvSpPr>
          <p:nvPr>
            <p:ph idx="1"/>
          </p:nvPr>
        </p:nvSpPr>
        <p:spPr/>
        <p:txBody>
          <a:bodyPr/>
          <a:lstStyle/>
          <a:p>
            <a:endParaRPr lang="en-IL"/>
          </a:p>
        </p:txBody>
      </p:sp>
      <p:pic>
        <p:nvPicPr>
          <p:cNvPr id="19458" name="Picture 2">
            <a:extLst>
              <a:ext uri="{FF2B5EF4-FFF2-40B4-BE49-F238E27FC236}">
                <a16:creationId xmlns:a16="http://schemas.microsoft.com/office/drawing/2014/main" id="{2BA3407C-CCB9-43F7-90E3-B04242D88B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685" y="1296955"/>
            <a:ext cx="8725711" cy="5261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66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4519E-245C-4785-A106-130B9807443E}"/>
              </a:ext>
            </a:extLst>
          </p:cNvPr>
          <p:cNvSpPr>
            <a:spLocks noGrp="1"/>
          </p:cNvSpPr>
          <p:nvPr>
            <p:ph type="title"/>
          </p:nvPr>
        </p:nvSpPr>
        <p:spPr/>
        <p:txBody>
          <a:bodyPr>
            <a:normAutofit/>
          </a:bodyPr>
          <a:lstStyle/>
          <a:p>
            <a:r>
              <a:rPr lang="en-US" cap="none" dirty="0"/>
              <a:t>BERT - Bidirectional Encoder Representations from Transformers</a:t>
            </a:r>
            <a:endParaRPr lang="en-IL" cap="none" dirty="0"/>
          </a:p>
        </p:txBody>
      </p:sp>
      <p:sp>
        <p:nvSpPr>
          <p:cNvPr id="3" name="Content Placeholder 2">
            <a:extLst>
              <a:ext uri="{FF2B5EF4-FFF2-40B4-BE49-F238E27FC236}">
                <a16:creationId xmlns:a16="http://schemas.microsoft.com/office/drawing/2014/main" id="{9A0BD661-15E9-4575-83DF-57F7FEA62580}"/>
              </a:ext>
            </a:extLst>
          </p:cNvPr>
          <p:cNvSpPr>
            <a:spLocks noGrp="1"/>
          </p:cNvSpPr>
          <p:nvPr>
            <p:ph idx="1"/>
          </p:nvPr>
        </p:nvSpPr>
        <p:spPr/>
        <p:txBody>
          <a:bodyPr/>
          <a:lstStyle/>
          <a:p>
            <a:pPr>
              <a:lnSpc>
                <a:spcPct val="110000"/>
              </a:lnSpc>
              <a:spcBef>
                <a:spcPts val="0"/>
              </a:spcBef>
              <a:spcAft>
                <a:spcPts val="600"/>
              </a:spcAft>
            </a:pPr>
            <a:r>
              <a:rPr lang="en-US" dirty="0"/>
              <a:t>“BERT is designed to pre-train deep bidirectional representations by jointly conditioning on both left and right context in all layers. As a result, the pre-trained BERT representations can be fine-tuned with just one additional output layer to create state-of-the-art models for a wide range of tasks, such as question answering and language inference, without substantial task-specific architecture modifications.”</a:t>
            </a:r>
            <a:endParaRPr lang="en-IL" dirty="0"/>
          </a:p>
        </p:txBody>
      </p:sp>
    </p:spTree>
    <p:extLst>
      <p:ext uri="{BB962C8B-B14F-4D97-AF65-F5344CB8AC3E}">
        <p14:creationId xmlns:p14="http://schemas.microsoft.com/office/powerpoint/2010/main" val="248084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D80BC-963F-4B96-B900-ECD3D4104393}"/>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E7CDAA21-30FC-4A8C-ABA0-E2B357C89211}"/>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840D9925-4F09-4413-89AE-EF4CC408C389}"/>
              </a:ext>
            </a:extLst>
          </p:cNvPr>
          <p:cNvPicPr>
            <a:picLocks noChangeAspect="1"/>
          </p:cNvPicPr>
          <p:nvPr/>
        </p:nvPicPr>
        <p:blipFill>
          <a:blip r:embed="rId2"/>
          <a:stretch>
            <a:fillRect/>
          </a:stretch>
        </p:blipFill>
        <p:spPr>
          <a:xfrm>
            <a:off x="1137545" y="1566602"/>
            <a:ext cx="9916909" cy="3724795"/>
          </a:xfrm>
          <a:prstGeom prst="rect">
            <a:avLst/>
          </a:prstGeom>
        </p:spPr>
      </p:pic>
    </p:spTree>
    <p:extLst>
      <p:ext uri="{BB962C8B-B14F-4D97-AF65-F5344CB8AC3E}">
        <p14:creationId xmlns:p14="http://schemas.microsoft.com/office/powerpoint/2010/main" val="400993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DAAC7-385C-44A1-9B48-3425CBF66B4D}"/>
              </a:ext>
            </a:extLst>
          </p:cNvPr>
          <p:cNvSpPr>
            <a:spLocks noGrp="1"/>
          </p:cNvSpPr>
          <p:nvPr>
            <p:ph type="title"/>
          </p:nvPr>
        </p:nvSpPr>
        <p:spPr/>
        <p:txBody>
          <a:bodyPr/>
          <a:lstStyle/>
          <a:p>
            <a:r>
              <a:rPr lang="en-US" dirty="0"/>
              <a:t>Masked LM</a:t>
            </a:r>
            <a:endParaRPr lang="en-IL" dirty="0"/>
          </a:p>
        </p:txBody>
      </p:sp>
      <p:sp>
        <p:nvSpPr>
          <p:cNvPr id="3" name="Content Placeholder 2">
            <a:extLst>
              <a:ext uri="{FF2B5EF4-FFF2-40B4-BE49-F238E27FC236}">
                <a16:creationId xmlns:a16="http://schemas.microsoft.com/office/drawing/2014/main" id="{A5117D65-F770-4FD2-A628-29AB44EC73E1}"/>
              </a:ext>
            </a:extLst>
          </p:cNvPr>
          <p:cNvSpPr>
            <a:spLocks noGrp="1"/>
          </p:cNvSpPr>
          <p:nvPr>
            <p:ph idx="1"/>
          </p:nvPr>
        </p:nvSpPr>
        <p:spPr>
          <a:xfrm>
            <a:off x="279918" y="1296955"/>
            <a:ext cx="5497427" cy="4880008"/>
          </a:xfrm>
        </p:spPr>
        <p:txBody>
          <a:bodyPr/>
          <a:lstStyle/>
          <a:p>
            <a:r>
              <a:rPr lang="en-US" dirty="0"/>
              <a:t>15% of the words in each sequence are replaced with a [MASK] token</a:t>
            </a:r>
          </a:p>
          <a:p>
            <a:r>
              <a:rPr lang="en-US" dirty="0"/>
              <a:t>The model attempts to predict the original value of the masked words</a:t>
            </a:r>
            <a:endParaRPr lang="en-IL" dirty="0"/>
          </a:p>
        </p:txBody>
      </p:sp>
      <p:pic>
        <p:nvPicPr>
          <p:cNvPr id="6" name="Picture 2" descr="https://www.lyrn.ai/wp-content/uploads/2018/11/MLM.png">
            <a:extLst>
              <a:ext uri="{FF2B5EF4-FFF2-40B4-BE49-F238E27FC236}">
                <a16:creationId xmlns:a16="http://schemas.microsoft.com/office/drawing/2014/main" id="{193141C1-5ABF-4AF7-AC15-260EF81FFF9E}"/>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6326188" y="2017713"/>
            <a:ext cx="5865812" cy="397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75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E1E4CA-9616-4A29-8DDE-C0E07662CB82}"/>
              </a:ext>
            </a:extLst>
          </p:cNvPr>
          <p:cNvSpPr>
            <a:spLocks noGrp="1"/>
          </p:cNvSpPr>
          <p:nvPr>
            <p:ph type="title"/>
          </p:nvPr>
        </p:nvSpPr>
        <p:spPr/>
        <p:txBody>
          <a:bodyPr/>
          <a:lstStyle/>
          <a:p>
            <a:r>
              <a:rPr lang="en-US" dirty="0"/>
              <a:t>BERT Practical Considerations</a:t>
            </a:r>
            <a:endParaRPr lang="en-IL" dirty="0"/>
          </a:p>
        </p:txBody>
      </p:sp>
      <p:sp>
        <p:nvSpPr>
          <p:cNvPr id="5" name="Content Placeholder 4">
            <a:extLst>
              <a:ext uri="{FF2B5EF4-FFF2-40B4-BE49-F238E27FC236}">
                <a16:creationId xmlns:a16="http://schemas.microsoft.com/office/drawing/2014/main" id="{6578D58E-2D0A-448C-A69A-131C4FF06832}"/>
              </a:ext>
            </a:extLst>
          </p:cNvPr>
          <p:cNvSpPr>
            <a:spLocks noGrp="1"/>
          </p:cNvSpPr>
          <p:nvPr>
            <p:ph idx="1"/>
          </p:nvPr>
        </p:nvSpPr>
        <p:spPr/>
        <p:txBody>
          <a:bodyPr/>
          <a:lstStyle/>
          <a:p>
            <a:r>
              <a:rPr lang="en-US" dirty="0"/>
              <a:t>BERT handles OOV tokens rather well, with sub-words tokenization</a:t>
            </a:r>
          </a:p>
          <a:p>
            <a:r>
              <a:rPr lang="en-US" dirty="0"/>
              <a:t>BERT is a huge model </a:t>
            </a:r>
            <a:r>
              <a:rPr lang="en-US"/>
              <a:t>and is very </a:t>
            </a:r>
            <a:r>
              <a:rPr lang="en-US" dirty="0"/>
              <a:t>slow</a:t>
            </a:r>
          </a:p>
          <a:p>
            <a:r>
              <a:rPr lang="en-US" dirty="0"/>
              <a:t>GPU is required for fine-tuning</a:t>
            </a:r>
          </a:p>
          <a:p>
            <a:r>
              <a:rPr lang="en-US" dirty="0"/>
              <a:t>Inference is also very slow (~10 sentences/second)</a:t>
            </a:r>
          </a:p>
          <a:p>
            <a:endParaRPr lang="en-IL" dirty="0"/>
          </a:p>
        </p:txBody>
      </p:sp>
    </p:spTree>
    <p:extLst>
      <p:ext uri="{BB962C8B-B14F-4D97-AF65-F5344CB8AC3E}">
        <p14:creationId xmlns:p14="http://schemas.microsoft.com/office/powerpoint/2010/main" val="103683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F5306E-38ED-4A8B-B41E-4B62757FC3F4}"/>
              </a:ext>
            </a:extLst>
          </p:cNvPr>
          <p:cNvSpPr>
            <a:spLocks noGrp="1"/>
          </p:cNvSpPr>
          <p:nvPr>
            <p:ph type="title"/>
          </p:nvPr>
        </p:nvSpPr>
        <p:spPr/>
        <p:txBody>
          <a:bodyPr/>
          <a:lstStyle/>
          <a:p>
            <a:endParaRPr lang="en-IL" dirty="0"/>
          </a:p>
        </p:txBody>
      </p:sp>
      <p:sp>
        <p:nvSpPr>
          <p:cNvPr id="5" name="Text Placeholder 4">
            <a:extLst>
              <a:ext uri="{FF2B5EF4-FFF2-40B4-BE49-F238E27FC236}">
                <a16:creationId xmlns:a16="http://schemas.microsoft.com/office/drawing/2014/main" id="{A20B410F-4EFF-43F6-B793-FC3784ECE081}"/>
              </a:ext>
            </a:extLst>
          </p:cNvPr>
          <p:cNvSpPr>
            <a:spLocks noGrp="1"/>
          </p:cNvSpPr>
          <p:nvPr>
            <p:ph type="body" idx="1"/>
          </p:nvPr>
        </p:nvSpPr>
        <p:spPr>
          <a:xfrm>
            <a:off x="838200" y="5844208"/>
            <a:ext cx="10515600" cy="636105"/>
          </a:xfrm>
        </p:spPr>
        <p:txBody>
          <a:bodyPr>
            <a:normAutofit lnSpcReduction="10000"/>
          </a:bodyPr>
          <a:lstStyle/>
          <a:p>
            <a:pPr algn="ctr"/>
            <a:r>
              <a:rPr lang="en-US" sz="4400" b="1" dirty="0"/>
              <a:t>Play Time!</a:t>
            </a:r>
            <a:endParaRPr lang="en-IL" sz="4400" b="1" dirty="0"/>
          </a:p>
        </p:txBody>
      </p:sp>
      <p:pic>
        <p:nvPicPr>
          <p:cNvPr id="2050" name="Picture 2" descr="Image result for sprint olympic start line">
            <a:extLst>
              <a:ext uri="{FF2B5EF4-FFF2-40B4-BE49-F238E27FC236}">
                <a16:creationId xmlns:a16="http://schemas.microsoft.com/office/drawing/2014/main" id="{A677D965-154B-41B4-AA43-027E49390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759"/>
            <a:ext cx="12192000" cy="5505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17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D7E6E-9955-4ECE-B97B-8F947F5F825C}"/>
              </a:ext>
            </a:extLst>
          </p:cNvPr>
          <p:cNvSpPr>
            <a:spLocks noGrp="1"/>
          </p:cNvSpPr>
          <p:nvPr>
            <p:ph type="title"/>
          </p:nvPr>
        </p:nvSpPr>
        <p:spPr/>
        <p:txBody>
          <a:bodyPr/>
          <a:lstStyle/>
          <a:p>
            <a:r>
              <a:rPr lang="en-US" dirty="0"/>
              <a:t>Our Dataset</a:t>
            </a:r>
            <a:endParaRPr lang="en-IL" dirty="0"/>
          </a:p>
        </p:txBody>
      </p:sp>
      <p:sp>
        <p:nvSpPr>
          <p:cNvPr id="3" name="Content Placeholder 2">
            <a:extLst>
              <a:ext uri="{FF2B5EF4-FFF2-40B4-BE49-F238E27FC236}">
                <a16:creationId xmlns:a16="http://schemas.microsoft.com/office/drawing/2014/main" id="{F3AEC5F2-210E-43C6-8BB6-F839C6F8D563}"/>
              </a:ext>
            </a:extLst>
          </p:cNvPr>
          <p:cNvSpPr>
            <a:spLocks noGrp="1"/>
          </p:cNvSpPr>
          <p:nvPr>
            <p:ph idx="1"/>
          </p:nvPr>
        </p:nvSpPr>
        <p:spPr/>
        <p:txBody>
          <a:bodyPr/>
          <a:lstStyle/>
          <a:p>
            <a:r>
              <a:rPr lang="en-US" dirty="0"/>
              <a:t>Posts from 4 different newsgroups</a:t>
            </a:r>
          </a:p>
          <a:p>
            <a:pPr lvl="1"/>
            <a:r>
              <a:rPr lang="en-US" dirty="0" err="1"/>
              <a:t>rec.sport.baseball</a:t>
            </a:r>
            <a:endParaRPr lang="en-US" dirty="0"/>
          </a:p>
          <a:p>
            <a:pPr lvl="1"/>
            <a:r>
              <a:rPr lang="en-US" dirty="0" err="1"/>
              <a:t>rec.sport.hockey</a:t>
            </a:r>
            <a:endParaRPr lang="en-US" dirty="0"/>
          </a:p>
          <a:p>
            <a:pPr lvl="1"/>
            <a:r>
              <a:rPr lang="en-US" dirty="0" err="1"/>
              <a:t>talk.politics.guns</a:t>
            </a:r>
            <a:endParaRPr lang="en-US" dirty="0"/>
          </a:p>
          <a:p>
            <a:pPr lvl="1"/>
            <a:r>
              <a:rPr lang="en-US" dirty="0" err="1"/>
              <a:t>talk.politics.Mideast</a:t>
            </a:r>
            <a:endParaRPr lang="en-US" dirty="0"/>
          </a:p>
          <a:p>
            <a:r>
              <a:rPr lang="en-US" dirty="0"/>
              <a:t>Cut to length of 200-600 characters</a:t>
            </a:r>
          </a:p>
          <a:p>
            <a:r>
              <a:rPr lang="en-US" dirty="0"/>
              <a:t>Metadata was removed</a:t>
            </a:r>
          </a:p>
          <a:p>
            <a:r>
              <a:rPr lang="en-US" dirty="0"/>
              <a:t>This is a subset of a larger dataset of 20 newsgroups</a:t>
            </a:r>
            <a:endParaRPr lang="en-IL" dirty="0"/>
          </a:p>
        </p:txBody>
      </p:sp>
    </p:spTree>
    <p:extLst>
      <p:ext uri="{BB962C8B-B14F-4D97-AF65-F5344CB8AC3E}">
        <p14:creationId xmlns:p14="http://schemas.microsoft.com/office/powerpoint/2010/main" val="159392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5FA14-6E5D-45FB-9EEF-869111311D23}"/>
              </a:ext>
            </a:extLst>
          </p:cNvPr>
          <p:cNvSpPr>
            <a:spLocks noGrp="1"/>
          </p:cNvSpPr>
          <p:nvPr>
            <p:ph type="title"/>
          </p:nvPr>
        </p:nvSpPr>
        <p:spPr/>
        <p:txBody>
          <a:bodyPr/>
          <a:lstStyle/>
          <a:p>
            <a:r>
              <a:rPr lang="en-US" dirty="0"/>
              <a:t>Can you be #1? - Ideas</a:t>
            </a:r>
            <a:endParaRPr lang="en-IL" dirty="0"/>
          </a:p>
        </p:txBody>
      </p:sp>
      <p:sp>
        <p:nvSpPr>
          <p:cNvPr id="3" name="Content Placeholder 2">
            <a:extLst>
              <a:ext uri="{FF2B5EF4-FFF2-40B4-BE49-F238E27FC236}">
                <a16:creationId xmlns:a16="http://schemas.microsoft.com/office/drawing/2014/main" id="{0756A130-192E-4EF7-B4A0-96D0A0281FA7}"/>
              </a:ext>
            </a:extLst>
          </p:cNvPr>
          <p:cNvSpPr>
            <a:spLocks noGrp="1"/>
          </p:cNvSpPr>
          <p:nvPr>
            <p:ph idx="1"/>
          </p:nvPr>
        </p:nvSpPr>
        <p:spPr/>
        <p:txBody>
          <a:bodyPr/>
          <a:lstStyle/>
          <a:p>
            <a:pPr marL="514350" indent="-514350">
              <a:buFont typeface="+mj-lt"/>
              <a:buAutoNum type="arabicPeriod"/>
            </a:pPr>
            <a:r>
              <a:rPr lang="en-US" dirty="0"/>
              <a:t>Use </a:t>
            </a:r>
            <a:r>
              <a:rPr lang="en-US" dirty="0" err="1"/>
              <a:t>ELMo</a:t>
            </a:r>
            <a:r>
              <a:rPr lang="en-US" dirty="0"/>
              <a:t>/BERT to derive word/sentence embeddings</a:t>
            </a:r>
          </a:p>
          <a:p>
            <a:pPr marL="514350" indent="-514350">
              <a:buFont typeface="+mj-lt"/>
              <a:buAutoNum type="arabicPeriod"/>
            </a:pPr>
            <a:r>
              <a:rPr lang="en-US" dirty="0"/>
              <a:t>Use larger SOTA models – BERT, </a:t>
            </a:r>
            <a:r>
              <a:rPr lang="en-US" dirty="0" err="1"/>
              <a:t>XLNet</a:t>
            </a:r>
            <a:r>
              <a:rPr lang="en-US" dirty="0"/>
              <a:t>, </a:t>
            </a:r>
            <a:r>
              <a:rPr lang="en-US" dirty="0" err="1"/>
              <a:t>RoBERTa</a:t>
            </a:r>
            <a:r>
              <a:rPr lang="en-US" dirty="0"/>
              <a:t>…</a:t>
            </a:r>
          </a:p>
          <a:p>
            <a:pPr marL="514350" indent="-514350">
              <a:buFont typeface="+mj-lt"/>
              <a:buAutoNum type="arabicPeriod"/>
            </a:pPr>
            <a:r>
              <a:rPr lang="en-US" dirty="0"/>
              <a:t>Stack word embeddings from multiple models</a:t>
            </a:r>
          </a:p>
          <a:p>
            <a:pPr marL="514350" indent="-514350">
              <a:buFont typeface="+mj-lt"/>
              <a:buAutoNum type="arabicPeriod"/>
            </a:pPr>
            <a:r>
              <a:rPr lang="en-US" i="1" dirty="0"/>
              <a:t>&lt;INSERT YOUR WINNING SOLUTION HERE&gt;</a:t>
            </a:r>
            <a:endParaRPr lang="en-IL" i="1" dirty="0"/>
          </a:p>
        </p:txBody>
      </p:sp>
    </p:spTree>
    <p:extLst>
      <p:ext uri="{BB962C8B-B14F-4D97-AF65-F5344CB8AC3E}">
        <p14:creationId xmlns:p14="http://schemas.microsoft.com/office/powerpoint/2010/main" val="414635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5FA14-6E5D-45FB-9EEF-869111311D23}"/>
              </a:ext>
            </a:extLst>
          </p:cNvPr>
          <p:cNvSpPr>
            <a:spLocks noGrp="1"/>
          </p:cNvSpPr>
          <p:nvPr>
            <p:ph type="title"/>
          </p:nvPr>
        </p:nvSpPr>
        <p:spPr/>
        <p:txBody>
          <a:bodyPr/>
          <a:lstStyle/>
          <a:p>
            <a:r>
              <a:rPr lang="en-US" dirty="0"/>
              <a:t>Advanced Ideas</a:t>
            </a:r>
            <a:endParaRPr lang="en-IL" dirty="0"/>
          </a:p>
        </p:txBody>
      </p:sp>
      <p:sp>
        <p:nvSpPr>
          <p:cNvPr id="3" name="Content Placeholder 2">
            <a:extLst>
              <a:ext uri="{FF2B5EF4-FFF2-40B4-BE49-F238E27FC236}">
                <a16:creationId xmlns:a16="http://schemas.microsoft.com/office/drawing/2014/main" id="{0756A130-192E-4EF7-B4A0-96D0A0281FA7}"/>
              </a:ext>
            </a:extLst>
          </p:cNvPr>
          <p:cNvSpPr>
            <a:spLocks noGrp="1"/>
          </p:cNvSpPr>
          <p:nvPr>
            <p:ph idx="1"/>
          </p:nvPr>
        </p:nvSpPr>
        <p:spPr/>
        <p:txBody>
          <a:bodyPr/>
          <a:lstStyle/>
          <a:p>
            <a:pPr marL="514350" indent="-514350">
              <a:buFont typeface="+mj-lt"/>
              <a:buAutoNum type="arabicPeriod"/>
            </a:pPr>
            <a:r>
              <a:rPr lang="en-US" dirty="0"/>
              <a:t>Use character-based methods for word/sentence embeddings</a:t>
            </a:r>
          </a:p>
          <a:p>
            <a:pPr marL="514350" indent="-514350">
              <a:buFont typeface="+mj-lt"/>
              <a:buAutoNum type="arabicPeriod"/>
            </a:pPr>
            <a:r>
              <a:rPr lang="en-US" dirty="0"/>
              <a:t>Ensemble the predictions of different models</a:t>
            </a:r>
          </a:p>
          <a:p>
            <a:pPr marL="514350" indent="-514350">
              <a:buFont typeface="+mj-lt"/>
              <a:buAutoNum type="arabicPeriod"/>
            </a:pPr>
            <a:r>
              <a:rPr lang="en-US" dirty="0"/>
              <a:t>Train your own language model</a:t>
            </a:r>
          </a:p>
          <a:p>
            <a:pPr marL="514350" indent="-514350">
              <a:buFont typeface="+mj-lt"/>
              <a:buAutoNum type="arabicPeriod"/>
            </a:pPr>
            <a:r>
              <a:rPr lang="en-US" dirty="0"/>
              <a:t>Use semi-supervised methods</a:t>
            </a:r>
          </a:p>
          <a:p>
            <a:pPr marL="514350" indent="-514350">
              <a:buFont typeface="+mj-lt"/>
              <a:buAutoNum type="arabicPeriod"/>
            </a:pPr>
            <a:r>
              <a:rPr lang="en-US" i="1" dirty="0"/>
              <a:t>&lt;INSERT YOUR WINNING SOLUTION HERE&gt;</a:t>
            </a:r>
            <a:endParaRPr lang="en-IL" i="1" dirty="0"/>
          </a:p>
        </p:txBody>
      </p:sp>
    </p:spTree>
    <p:extLst>
      <p:ext uri="{BB962C8B-B14F-4D97-AF65-F5344CB8AC3E}">
        <p14:creationId xmlns:p14="http://schemas.microsoft.com/office/powerpoint/2010/main" val="8141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474D9-BA5B-40C4-A5AA-E35BC9B23F10}"/>
              </a:ext>
            </a:extLst>
          </p:cNvPr>
          <p:cNvSpPr>
            <a:spLocks noGrp="1"/>
          </p:cNvSpPr>
          <p:nvPr>
            <p:ph type="title"/>
          </p:nvPr>
        </p:nvSpPr>
        <p:spPr/>
        <p:txBody>
          <a:bodyPr/>
          <a:lstStyle/>
          <a:p>
            <a:r>
              <a:rPr lang="en-US" dirty="0"/>
              <a:t>Please note</a:t>
            </a:r>
            <a:endParaRPr lang="en-IL" dirty="0"/>
          </a:p>
        </p:txBody>
      </p:sp>
      <p:sp>
        <p:nvSpPr>
          <p:cNvPr id="3" name="Content Placeholder 2">
            <a:extLst>
              <a:ext uri="{FF2B5EF4-FFF2-40B4-BE49-F238E27FC236}">
                <a16:creationId xmlns:a16="http://schemas.microsoft.com/office/drawing/2014/main" id="{EEA1BED4-A719-4CEC-A70D-F0D2AFDA698C}"/>
              </a:ext>
            </a:extLst>
          </p:cNvPr>
          <p:cNvSpPr>
            <a:spLocks noGrp="1"/>
          </p:cNvSpPr>
          <p:nvPr>
            <p:ph idx="1"/>
          </p:nvPr>
        </p:nvSpPr>
        <p:spPr/>
        <p:txBody>
          <a:bodyPr/>
          <a:lstStyle/>
          <a:p>
            <a:pPr marL="514350" indent="-514350">
              <a:buFont typeface="+mj-lt"/>
              <a:buAutoNum type="arabicPeriod"/>
            </a:pPr>
            <a:r>
              <a:rPr lang="en-US" dirty="0"/>
              <a:t>Code in </a:t>
            </a:r>
            <a:r>
              <a:rPr lang="en-US" dirty="0" err="1"/>
              <a:t>Jupyter</a:t>
            </a:r>
            <a:r>
              <a:rPr lang="en-US" dirty="0"/>
              <a:t> Notebooks should give you a head-start</a:t>
            </a:r>
          </a:p>
          <a:p>
            <a:pPr marL="514350" indent="-514350">
              <a:buFont typeface="+mj-lt"/>
              <a:buAutoNum type="arabicPeriod"/>
            </a:pPr>
            <a:r>
              <a:rPr lang="en-US" dirty="0"/>
              <a:t>Recent models like BERT are computationally-heavy and require a GPU –</a:t>
            </a:r>
          </a:p>
          <a:p>
            <a:pPr marL="971550" lvl="1" indent="-514350">
              <a:buFont typeface="+mj-lt"/>
              <a:buAutoNum type="arabicPeriod"/>
            </a:pPr>
            <a:r>
              <a:rPr lang="en-US" dirty="0"/>
              <a:t>Google </a:t>
            </a:r>
            <a:r>
              <a:rPr lang="en-US" dirty="0" err="1"/>
              <a:t>Colab</a:t>
            </a:r>
            <a:r>
              <a:rPr lang="en-US" dirty="0"/>
              <a:t> provides free GPU – enable it in your notebook</a:t>
            </a:r>
          </a:p>
          <a:p>
            <a:pPr marL="514350" indent="-514350">
              <a:buFont typeface="+mj-lt"/>
              <a:buAutoNum type="arabicPeriod"/>
            </a:pPr>
            <a:r>
              <a:rPr lang="en-US" dirty="0"/>
              <a:t>We haven’t performed any hyper-parameters optimization</a:t>
            </a:r>
          </a:p>
          <a:p>
            <a:pPr marL="514350" indent="-514350">
              <a:buFont typeface="+mj-lt"/>
              <a:buAutoNum type="arabicPeriod"/>
            </a:pPr>
            <a:r>
              <a:rPr lang="en-US" dirty="0"/>
              <a:t>The notebooks contain additional content, aimed to help you exploring things on your own at home</a:t>
            </a:r>
          </a:p>
          <a:p>
            <a:pPr marL="514350" indent="-514350">
              <a:buFont typeface="+mj-lt"/>
              <a:buAutoNum type="arabicPeriod"/>
            </a:pPr>
            <a:endParaRPr lang="en-IL" dirty="0"/>
          </a:p>
        </p:txBody>
      </p:sp>
    </p:spTree>
    <p:extLst>
      <p:ext uri="{BB962C8B-B14F-4D97-AF65-F5344CB8AC3E}">
        <p14:creationId xmlns:p14="http://schemas.microsoft.com/office/powerpoint/2010/main" val="357597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957" y="2191198"/>
            <a:ext cx="10628086" cy="3620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10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A276-36A7-4F59-808B-A3E05D26D648}"/>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3AFCA3C3-64F2-410C-800A-D2D3D5AD1186}"/>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170785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Image result for funny graveyard">
            <a:extLst>
              <a:ext uri="{FF2B5EF4-FFF2-40B4-BE49-F238E27FC236}">
                <a16:creationId xmlns:a16="http://schemas.microsoft.com/office/drawing/2014/main" id="{A13D9129-B7E7-488D-A93E-A7CACEC4F246}"/>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24674" b="326"/>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767B7B0C-B43E-44DC-BC22-C7C984AEB1ED}"/>
              </a:ext>
            </a:extLst>
          </p:cNvPr>
          <p:cNvSpPr>
            <a:spLocks noGrp="1"/>
          </p:cNvSpPr>
          <p:nvPr>
            <p:ph type="title"/>
          </p:nvPr>
        </p:nvSpPr>
        <p:spPr>
          <a:xfrm>
            <a:off x="1524000" y="1122362"/>
            <a:ext cx="9144000" cy="2900518"/>
          </a:xfrm>
        </p:spPr>
        <p:txBody>
          <a:bodyPr vert="horz" lIns="91440" tIns="45720" rIns="91440" bIns="45720" rtlCol="0" anchor="b">
            <a:normAutofit/>
          </a:bodyPr>
          <a:lstStyle/>
          <a:p>
            <a:r>
              <a:rPr lang="en-US" sz="6000" kern="1200" dirty="0">
                <a:solidFill>
                  <a:srgbClr val="FFFFFF"/>
                </a:solidFill>
                <a:latin typeface="+mj-lt"/>
                <a:ea typeface="+mj-ea"/>
                <a:cs typeface="+mj-cs"/>
              </a:rPr>
              <a:t>The Slides Graveyard</a:t>
            </a:r>
          </a:p>
        </p:txBody>
      </p:sp>
      <p:sp>
        <p:nvSpPr>
          <p:cNvPr id="5" name="Text Placeholder 4">
            <a:extLst>
              <a:ext uri="{FF2B5EF4-FFF2-40B4-BE49-F238E27FC236}">
                <a16:creationId xmlns:a16="http://schemas.microsoft.com/office/drawing/2014/main" id="{DEEC097E-4DC3-43E2-908B-BEBBC709859C}"/>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Tree>
    <p:extLst>
      <p:ext uri="{BB962C8B-B14F-4D97-AF65-F5344CB8AC3E}">
        <p14:creationId xmlns:p14="http://schemas.microsoft.com/office/powerpoint/2010/main" val="2434245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and Recurrent Neural Networks (RNNs)</a:t>
            </a:r>
          </a:p>
        </p:txBody>
      </p:sp>
      <p:sp>
        <p:nvSpPr>
          <p:cNvPr id="4" name="Text Placeholder 3">
            <a:extLst>
              <a:ext uri="{FF2B5EF4-FFF2-40B4-BE49-F238E27FC236}">
                <a16:creationId xmlns:a16="http://schemas.microsoft.com/office/drawing/2014/main" id="{5EA20151-B0F7-4224-867E-A790863B897D}"/>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14031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Examples of sequence data</a:t>
            </a:r>
          </a:p>
        </p:txBody>
      </p:sp>
      <p:sp>
        <p:nvSpPr>
          <p:cNvPr id="3" name="TextBox 2"/>
          <p:cNvSpPr txBox="1"/>
          <p:nvPr/>
        </p:nvSpPr>
        <p:spPr>
          <a:xfrm>
            <a:off x="-9435830" y="-3929974"/>
            <a:ext cx="184731" cy="369332"/>
          </a:xfrm>
          <a:prstGeom prst="rect">
            <a:avLst/>
          </a:prstGeom>
          <a:noFill/>
        </p:spPr>
        <p:txBody>
          <a:bodyPr wrap="none" rtlCol="0">
            <a:spAutoFit/>
          </a:bodyPr>
          <a:lstStyle/>
          <a:p>
            <a:endParaRPr lang="en-US" dirty="0"/>
          </a:p>
        </p:txBody>
      </p:sp>
      <p:grpSp>
        <p:nvGrpSpPr>
          <p:cNvPr id="101" name="Group 100"/>
          <p:cNvGrpSpPr/>
          <p:nvPr/>
        </p:nvGrpSpPr>
        <p:grpSpPr>
          <a:xfrm>
            <a:off x="178994" y="1614114"/>
            <a:ext cx="11496143" cy="942975"/>
            <a:chOff x="178994" y="2060516"/>
            <a:chExt cx="11496143" cy="942975"/>
          </a:xfrm>
        </p:grpSpPr>
        <p:sp>
          <p:nvSpPr>
            <p:cNvPr id="45" name="TextBox 44"/>
            <p:cNvSpPr txBox="1"/>
            <p:nvPr/>
          </p:nvSpPr>
          <p:spPr>
            <a:xfrm>
              <a:off x="178994" y="2323572"/>
              <a:ext cx="2327817" cy="461665"/>
            </a:xfrm>
            <a:prstGeom prst="rect">
              <a:avLst/>
            </a:prstGeom>
            <a:noFill/>
          </p:spPr>
          <p:txBody>
            <a:bodyPr wrap="none" rtlCol="0">
              <a:spAutoFit/>
            </a:bodyPr>
            <a:lstStyle/>
            <a:p>
              <a:r>
                <a:rPr lang="en-US" sz="2400" dirty="0">
                  <a:latin typeface="+mj-lt"/>
                  <a:ea typeface="Century Schoolbook" charset="0"/>
                  <a:cs typeface="Century Schoolbook" charset="0"/>
                </a:rPr>
                <a:t>Music generation</a:t>
              </a:r>
            </a:p>
          </p:txBody>
        </p:sp>
        <p:pic>
          <p:nvPicPr>
            <p:cNvPr id="62" name="Picture 61"/>
            <p:cNvPicPr>
              <a:picLocks noChangeAspect="1"/>
            </p:cNvPicPr>
            <p:nvPr/>
          </p:nvPicPr>
          <p:blipFill rotWithShape="1">
            <a:blip r:embed="rId2"/>
            <a:srcRect l="29075" t="63067" r="51253" b="29284"/>
            <a:stretch/>
          </p:blipFill>
          <p:spPr>
            <a:xfrm>
              <a:off x="8925760" y="2060516"/>
              <a:ext cx="2749377" cy="942975"/>
            </a:xfrm>
            <a:prstGeom prst="rect">
              <a:avLst/>
            </a:prstGeom>
          </p:spPr>
        </p:pic>
        <mc:AlternateContent xmlns:mc="http://schemas.openxmlformats.org/markup-compatibility/2006" xmlns:a14="http://schemas.microsoft.com/office/drawing/2010/main">
          <mc:Choice Requires="a14">
            <p:sp>
              <p:nvSpPr>
                <p:cNvPr id="63" name="TextBox 62"/>
                <p:cNvSpPr txBox="1"/>
                <p:nvPr/>
              </p:nvSpPr>
              <p:spPr>
                <a:xfrm>
                  <a:off x="5339504" y="2221207"/>
                  <a:ext cx="4924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charset="0"/>
                            <a:cs typeface="Cambria Math" charset="0"/>
                          </a:rPr>
                          <m:t>∅</m:t>
                        </m:r>
                      </m:oMath>
                    </m:oMathPara>
                  </a14:m>
                  <a:endParaRPr lang="en-US" sz="1400" dirty="0">
                    <a:latin typeface="+mj-lt"/>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5339504" y="2221207"/>
                  <a:ext cx="492443" cy="523220"/>
                </a:xfrm>
                <a:prstGeom prst="rect">
                  <a:avLst/>
                </a:prstGeom>
                <a:blipFill rotWithShape="0">
                  <a:blip r:embed="rId3"/>
                  <a:stretch>
                    <a:fillRect/>
                  </a:stretch>
                </a:blipFill>
              </p:spPr>
              <p:txBody>
                <a:bodyPr/>
                <a:lstStyle/>
                <a:p>
                  <a:r>
                    <a:rPr lang="en-US">
                      <a:noFill/>
                    </a:rPr>
                    <a:t> </a:t>
                  </a:r>
                </a:p>
              </p:txBody>
            </p:sp>
          </mc:Fallback>
        </mc:AlternateContent>
        <p:cxnSp>
          <p:nvCxnSpPr>
            <p:cNvPr id="65" name="Straight Arrow Connector 64"/>
            <p:cNvCxnSpPr/>
            <p:nvPr/>
          </p:nvCxnSpPr>
          <p:spPr>
            <a:xfrm>
              <a:off x="7514169" y="2557647"/>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0" name="Group 99"/>
          <p:cNvGrpSpPr/>
          <p:nvPr/>
        </p:nvGrpSpPr>
        <p:grpSpPr>
          <a:xfrm>
            <a:off x="178994" y="517772"/>
            <a:ext cx="11863047" cy="1757363"/>
            <a:chOff x="178994" y="731501"/>
            <a:chExt cx="11863047" cy="1757363"/>
          </a:xfrm>
        </p:grpSpPr>
        <p:sp>
          <p:nvSpPr>
            <p:cNvPr id="9" name="TextBox 8"/>
            <p:cNvSpPr txBox="1"/>
            <p:nvPr/>
          </p:nvSpPr>
          <p:spPr>
            <a:xfrm>
              <a:off x="178994" y="1305849"/>
              <a:ext cx="2977515" cy="461665"/>
            </a:xfrm>
            <a:prstGeom prst="rect">
              <a:avLst/>
            </a:prstGeom>
            <a:noFill/>
          </p:spPr>
          <p:txBody>
            <a:bodyPr wrap="square" rtlCol="0">
              <a:spAutoFit/>
            </a:bodyPr>
            <a:lstStyle/>
            <a:p>
              <a:r>
                <a:rPr lang="en-US" sz="2400" dirty="0">
                  <a:latin typeface="+mj-lt"/>
                  <a:ea typeface="Century Schoolbook" charset="0"/>
                  <a:cs typeface="Century Schoolbook" charset="0"/>
                </a:rPr>
                <a:t>Speech recognition</a:t>
              </a:r>
            </a:p>
          </p:txBody>
        </p:sp>
        <p:pic>
          <p:nvPicPr>
            <p:cNvPr id="26" name="Picture 25"/>
            <p:cNvPicPr>
              <a:picLocks noChangeAspect="1"/>
            </p:cNvPicPr>
            <p:nvPr/>
          </p:nvPicPr>
          <p:blipFill rotWithShape="1">
            <a:blip r:embed="rId4"/>
            <a:srcRect l="-1" t="24417" r="40431" b="17652"/>
            <a:stretch/>
          </p:blipFill>
          <p:spPr>
            <a:xfrm>
              <a:off x="4334377" y="731501"/>
              <a:ext cx="2589257" cy="1757363"/>
            </a:xfrm>
            <a:prstGeom prst="rect">
              <a:avLst/>
            </a:prstGeom>
          </p:spPr>
        </p:pic>
        <p:sp>
          <p:nvSpPr>
            <p:cNvPr id="35" name="TextBox 34"/>
            <p:cNvSpPr txBox="1"/>
            <p:nvPr/>
          </p:nvSpPr>
          <p:spPr>
            <a:xfrm>
              <a:off x="8452696" y="1167772"/>
              <a:ext cx="3589345" cy="584775"/>
            </a:xfrm>
            <a:prstGeom prst="rect">
              <a:avLst/>
            </a:prstGeom>
            <a:noFill/>
          </p:spPr>
          <p:txBody>
            <a:bodyPr wrap="square" rtlCol="0">
              <a:spAutoFit/>
            </a:bodyPr>
            <a:lstStyle/>
            <a:p>
              <a:r>
                <a:rPr lang="en-US" sz="1600" dirty="0">
                  <a:latin typeface="+mj-lt"/>
                  <a:ea typeface="Century Schoolbook" charset="0"/>
                  <a:cs typeface="Century Schoolbook" charset="0"/>
                </a:rPr>
                <a:t>“The quick brown fox jumped over the lazy dog.”</a:t>
              </a:r>
            </a:p>
          </p:txBody>
        </p:sp>
        <p:cxnSp>
          <p:nvCxnSpPr>
            <p:cNvPr id="66" name="Straight Arrow Connector 65"/>
            <p:cNvCxnSpPr/>
            <p:nvPr/>
          </p:nvCxnSpPr>
          <p:spPr>
            <a:xfrm>
              <a:off x="7514169" y="1521715"/>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178994" y="2456881"/>
            <a:ext cx="11308945" cy="707886"/>
            <a:chOff x="178994" y="3037197"/>
            <a:chExt cx="11308945" cy="707886"/>
          </a:xfrm>
        </p:grpSpPr>
        <p:sp>
          <p:nvSpPr>
            <p:cNvPr id="67" name="TextBox 66"/>
            <p:cNvSpPr txBox="1"/>
            <p:nvPr/>
          </p:nvSpPr>
          <p:spPr>
            <a:xfrm>
              <a:off x="178994" y="3160307"/>
              <a:ext cx="3090077" cy="461665"/>
            </a:xfrm>
            <a:prstGeom prst="rect">
              <a:avLst/>
            </a:prstGeom>
            <a:noFill/>
          </p:spPr>
          <p:txBody>
            <a:bodyPr wrap="none" rtlCol="0">
              <a:spAutoFit/>
            </a:bodyPr>
            <a:lstStyle/>
            <a:p>
              <a:r>
                <a:rPr lang="en-US" sz="2400" dirty="0">
                  <a:latin typeface="+mj-lt"/>
                  <a:ea typeface="Century Schoolbook" charset="0"/>
                  <a:cs typeface="Century Schoolbook" charset="0"/>
                </a:rPr>
                <a:t>Sentiment classification</a:t>
              </a:r>
            </a:p>
          </p:txBody>
        </p:sp>
        <p:sp>
          <p:nvSpPr>
            <p:cNvPr id="68" name="TextBox 67"/>
            <p:cNvSpPr txBox="1"/>
            <p:nvPr/>
          </p:nvSpPr>
          <p:spPr>
            <a:xfrm>
              <a:off x="4021857" y="3037197"/>
              <a:ext cx="3214301" cy="707886"/>
            </a:xfrm>
            <a:prstGeom prst="rect">
              <a:avLst/>
            </a:prstGeom>
            <a:noFill/>
          </p:spPr>
          <p:txBody>
            <a:bodyPr wrap="square" rtlCol="0">
              <a:spAutoFit/>
            </a:bodyPr>
            <a:lstStyle/>
            <a:p>
              <a:pPr algn="ctr"/>
              <a:r>
                <a:rPr lang="en-US" sz="2000" dirty="0">
                  <a:latin typeface="+mj-lt"/>
                  <a:ea typeface="Century Schoolbook" charset="0"/>
                  <a:cs typeface="Century Schoolbook" charset="0"/>
                </a:rPr>
                <a:t>“There is nothing to like in this movie.”</a:t>
              </a:r>
            </a:p>
          </p:txBody>
        </p:sp>
        <p:cxnSp>
          <p:nvCxnSpPr>
            <p:cNvPr id="69" name="Straight Arrow Connector 68"/>
            <p:cNvCxnSpPr/>
            <p:nvPr/>
          </p:nvCxnSpPr>
          <p:spPr>
            <a:xfrm>
              <a:off x="7514169" y="3399076"/>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9182935" y="3266545"/>
              <a:ext cx="2305004" cy="377607"/>
              <a:chOff x="8533045" y="3242433"/>
              <a:chExt cx="2305004" cy="377607"/>
            </a:xfrm>
          </p:grpSpPr>
          <p:sp>
            <p:nvSpPr>
              <p:cNvPr id="71" name="5-Point Star 70"/>
              <p:cNvSpPr/>
              <p:nvPr/>
            </p:nvSpPr>
            <p:spPr>
              <a:xfrm>
                <a:off x="8533045" y="3247680"/>
                <a:ext cx="400050" cy="372303"/>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2" name="5-Point Star 71"/>
              <p:cNvSpPr/>
              <p:nvPr/>
            </p:nvSpPr>
            <p:spPr>
              <a:xfrm>
                <a:off x="9009284" y="3242434"/>
                <a:ext cx="400050" cy="372303"/>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3" name="5-Point Star 72"/>
              <p:cNvSpPr/>
              <p:nvPr/>
            </p:nvSpPr>
            <p:spPr>
              <a:xfrm>
                <a:off x="9485522" y="3242434"/>
                <a:ext cx="400050" cy="372303"/>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4" name="5-Point Star 73"/>
              <p:cNvSpPr/>
              <p:nvPr/>
            </p:nvSpPr>
            <p:spPr>
              <a:xfrm>
                <a:off x="9961760" y="3247737"/>
                <a:ext cx="400050" cy="372303"/>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5" name="5-Point Star 74"/>
              <p:cNvSpPr/>
              <p:nvPr/>
            </p:nvSpPr>
            <p:spPr>
              <a:xfrm>
                <a:off x="10437999" y="3242433"/>
                <a:ext cx="400050" cy="372303"/>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grpSp>
        <p:nvGrpSpPr>
          <p:cNvPr id="103" name="Group 102"/>
          <p:cNvGrpSpPr/>
          <p:nvPr/>
        </p:nvGrpSpPr>
        <p:grpSpPr>
          <a:xfrm>
            <a:off x="184387" y="3348280"/>
            <a:ext cx="11043113" cy="461665"/>
            <a:chOff x="184387" y="4018442"/>
            <a:chExt cx="11043113" cy="461665"/>
          </a:xfrm>
        </p:grpSpPr>
        <p:sp>
          <p:nvSpPr>
            <p:cNvPr id="77" name="TextBox 76"/>
            <p:cNvSpPr txBox="1"/>
            <p:nvPr/>
          </p:nvSpPr>
          <p:spPr>
            <a:xfrm>
              <a:off x="184387" y="4018442"/>
              <a:ext cx="3021405" cy="461665"/>
            </a:xfrm>
            <a:prstGeom prst="rect">
              <a:avLst/>
            </a:prstGeom>
            <a:noFill/>
          </p:spPr>
          <p:txBody>
            <a:bodyPr wrap="none" rtlCol="0">
              <a:spAutoFit/>
            </a:bodyPr>
            <a:lstStyle/>
            <a:p>
              <a:r>
                <a:rPr lang="en-US" sz="2400" dirty="0">
                  <a:latin typeface="+mj-lt"/>
                  <a:ea typeface="Century Schoolbook" charset="0"/>
                  <a:cs typeface="Century Schoolbook" charset="0"/>
                </a:rPr>
                <a:t>DNA sequence analysis</a:t>
              </a:r>
            </a:p>
          </p:txBody>
        </p:sp>
        <p:sp>
          <p:nvSpPr>
            <p:cNvPr id="78" name="TextBox 77"/>
            <p:cNvSpPr txBox="1"/>
            <p:nvPr/>
          </p:nvSpPr>
          <p:spPr>
            <a:xfrm>
              <a:off x="3979926" y="4068782"/>
              <a:ext cx="2618345" cy="369332"/>
            </a:xfrm>
            <a:prstGeom prst="rect">
              <a:avLst/>
            </a:prstGeom>
            <a:noFill/>
          </p:spPr>
          <p:txBody>
            <a:bodyPr wrap="none" rtlCol="0">
              <a:spAutoFit/>
            </a:bodyPr>
            <a:lstStyle/>
            <a:p>
              <a:r>
                <a:rPr lang="en-US" dirty="0">
                  <a:latin typeface="+mj-lt"/>
                  <a:ea typeface="Century Schoolbook" charset="0"/>
                  <a:cs typeface="Century Schoolbook" charset="0"/>
                </a:rPr>
                <a:t>AGCCCCTGTGAGGAACTAG</a:t>
              </a:r>
            </a:p>
          </p:txBody>
        </p:sp>
        <p:cxnSp>
          <p:nvCxnSpPr>
            <p:cNvPr id="79" name="Straight Arrow Connector 78"/>
            <p:cNvCxnSpPr/>
            <p:nvPr/>
          </p:nvCxnSpPr>
          <p:spPr>
            <a:xfrm>
              <a:off x="7514169" y="4263561"/>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8609155" y="4055129"/>
              <a:ext cx="2618345" cy="369332"/>
            </a:xfrm>
            <a:prstGeom prst="rect">
              <a:avLst/>
            </a:prstGeom>
            <a:noFill/>
          </p:spPr>
          <p:txBody>
            <a:bodyPr wrap="none" rtlCol="0">
              <a:spAutoFit/>
            </a:bodyPr>
            <a:lstStyle/>
            <a:p>
              <a:r>
                <a:rPr lang="en-US" dirty="0">
                  <a:latin typeface="+mj-lt"/>
                  <a:ea typeface="Century Schoolbook" charset="0"/>
                  <a:cs typeface="Century Schoolbook" charset="0"/>
                </a:rPr>
                <a:t>AG</a:t>
              </a:r>
              <a:r>
                <a:rPr lang="en-US" dirty="0">
                  <a:solidFill>
                    <a:srgbClr val="FF0000"/>
                  </a:solidFill>
                  <a:latin typeface="+mj-lt"/>
                  <a:ea typeface="Century Schoolbook" charset="0"/>
                  <a:cs typeface="Century Schoolbook" charset="0"/>
                </a:rPr>
                <a:t>CCCCTGTGAGGAACT</a:t>
              </a:r>
              <a:r>
                <a:rPr lang="en-US" dirty="0">
                  <a:latin typeface="+mj-lt"/>
                  <a:ea typeface="Century Schoolbook" charset="0"/>
                  <a:cs typeface="Century Schoolbook" charset="0"/>
                </a:rPr>
                <a:t>AG</a:t>
              </a:r>
            </a:p>
          </p:txBody>
        </p:sp>
      </p:grpSp>
      <p:grpSp>
        <p:nvGrpSpPr>
          <p:cNvPr id="104" name="Group 103"/>
          <p:cNvGrpSpPr/>
          <p:nvPr/>
        </p:nvGrpSpPr>
        <p:grpSpPr>
          <a:xfrm>
            <a:off x="185066" y="4058510"/>
            <a:ext cx="11856975" cy="472284"/>
            <a:chOff x="185066" y="4828043"/>
            <a:chExt cx="11856975" cy="472284"/>
          </a:xfrm>
        </p:grpSpPr>
        <p:sp>
          <p:nvSpPr>
            <p:cNvPr id="82" name="TextBox 81"/>
            <p:cNvSpPr txBox="1"/>
            <p:nvPr/>
          </p:nvSpPr>
          <p:spPr>
            <a:xfrm>
              <a:off x="185066" y="4838662"/>
              <a:ext cx="2650662" cy="461665"/>
            </a:xfrm>
            <a:prstGeom prst="rect">
              <a:avLst/>
            </a:prstGeom>
            <a:noFill/>
          </p:spPr>
          <p:txBody>
            <a:bodyPr wrap="none" rtlCol="0">
              <a:spAutoFit/>
            </a:bodyPr>
            <a:lstStyle/>
            <a:p>
              <a:r>
                <a:rPr lang="en-US" sz="2400" dirty="0">
                  <a:latin typeface="+mj-lt"/>
                  <a:ea typeface="Century Schoolbook" charset="0"/>
                  <a:cs typeface="Century Schoolbook" charset="0"/>
                </a:rPr>
                <a:t>Machine translation</a:t>
              </a:r>
            </a:p>
          </p:txBody>
        </p:sp>
        <p:sp>
          <p:nvSpPr>
            <p:cNvPr id="83" name="TextBox 82"/>
            <p:cNvSpPr txBox="1"/>
            <p:nvPr/>
          </p:nvSpPr>
          <p:spPr>
            <a:xfrm>
              <a:off x="3887412" y="4828043"/>
              <a:ext cx="3483186" cy="400110"/>
            </a:xfrm>
            <a:prstGeom prst="rect">
              <a:avLst/>
            </a:prstGeom>
            <a:noFill/>
          </p:spPr>
          <p:txBody>
            <a:bodyPr wrap="square" rtlCol="0">
              <a:spAutoFit/>
            </a:bodyPr>
            <a:lstStyle/>
            <a:p>
              <a:pPr algn="ctr"/>
              <a:r>
                <a:rPr lang="en-US" sz="2000" dirty="0">
                  <a:latin typeface="+mj-lt"/>
                  <a:ea typeface="Century Schoolbook" charset="0"/>
                  <a:cs typeface="Century Schoolbook" charset="0"/>
                </a:rPr>
                <a:t>Voulez-vous chanter avec moi?</a:t>
              </a:r>
            </a:p>
          </p:txBody>
        </p:sp>
        <p:cxnSp>
          <p:nvCxnSpPr>
            <p:cNvPr id="84" name="Straight Arrow Connector 83"/>
            <p:cNvCxnSpPr/>
            <p:nvPr/>
          </p:nvCxnSpPr>
          <p:spPr>
            <a:xfrm>
              <a:off x="7514169" y="5086150"/>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8558855" y="4838662"/>
              <a:ext cx="3483186" cy="400110"/>
            </a:xfrm>
            <a:prstGeom prst="rect">
              <a:avLst/>
            </a:prstGeom>
            <a:noFill/>
          </p:spPr>
          <p:txBody>
            <a:bodyPr wrap="square" rtlCol="0">
              <a:spAutoFit/>
            </a:bodyPr>
            <a:lstStyle/>
            <a:p>
              <a:pPr algn="ctr"/>
              <a:r>
                <a:rPr lang="en-US" sz="2000" dirty="0">
                  <a:latin typeface="+mj-lt"/>
                  <a:ea typeface="Century Schoolbook" charset="0"/>
                  <a:cs typeface="Century Schoolbook" charset="0"/>
                </a:rPr>
                <a:t>Do you want to sing with me?</a:t>
              </a:r>
            </a:p>
          </p:txBody>
        </p:sp>
      </p:grpSp>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438" y="8001811"/>
            <a:ext cx="482042" cy="896259"/>
          </a:xfrm>
          <a:prstGeom prst="rect">
            <a:avLst/>
          </a:prstGeom>
        </p:spPr>
      </p:pic>
      <p:grpSp>
        <p:nvGrpSpPr>
          <p:cNvPr id="105" name="Group 104"/>
          <p:cNvGrpSpPr/>
          <p:nvPr/>
        </p:nvGrpSpPr>
        <p:grpSpPr>
          <a:xfrm>
            <a:off x="182880" y="4855111"/>
            <a:ext cx="10609572" cy="844378"/>
            <a:chOff x="182880" y="5535928"/>
            <a:chExt cx="10609572" cy="844378"/>
          </a:xfrm>
        </p:grpSpPr>
        <p:sp>
          <p:nvSpPr>
            <p:cNvPr id="86" name="TextBox 85"/>
            <p:cNvSpPr txBox="1"/>
            <p:nvPr/>
          </p:nvSpPr>
          <p:spPr>
            <a:xfrm>
              <a:off x="182880" y="5651581"/>
              <a:ext cx="3319050" cy="461665"/>
            </a:xfrm>
            <a:prstGeom prst="rect">
              <a:avLst/>
            </a:prstGeom>
            <a:noFill/>
          </p:spPr>
          <p:txBody>
            <a:bodyPr wrap="none" rtlCol="0">
              <a:spAutoFit/>
            </a:bodyPr>
            <a:lstStyle/>
            <a:p>
              <a:r>
                <a:rPr lang="en-US" sz="2400" dirty="0">
                  <a:latin typeface="+mj-lt"/>
                  <a:ea typeface="Century Schoolbook" charset="0"/>
                  <a:cs typeface="Century Schoolbook" charset="0"/>
                </a:rPr>
                <a:t>Video activity recognition</a:t>
              </a:r>
            </a:p>
          </p:txBody>
        </p:sp>
        <p:grpSp>
          <p:nvGrpSpPr>
            <p:cNvPr id="92" name="Group 91"/>
            <p:cNvGrpSpPr/>
            <p:nvPr/>
          </p:nvGrpSpPr>
          <p:grpSpPr>
            <a:xfrm>
              <a:off x="4402334" y="5535928"/>
              <a:ext cx="2372797" cy="844378"/>
              <a:chOff x="4402334" y="5535928"/>
              <a:chExt cx="2372797" cy="844378"/>
            </a:xfrm>
          </p:grpSpPr>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2334" y="5535929"/>
                <a:ext cx="553931" cy="844376"/>
              </a:xfrm>
              <a:prstGeom prst="rect">
                <a:avLst/>
              </a:prstGeom>
            </p:spPr>
          </p:pic>
          <p:pic>
            <p:nvPicPr>
              <p:cNvPr id="88" name="Picture 87"/>
              <p:cNvPicPr>
                <a:picLocks noChangeAspect="1"/>
              </p:cNvPicPr>
              <p:nvPr/>
            </p:nvPicPr>
            <p:blipFill rotWithShape="1">
              <a:blip r:embed="rId7" cstate="print">
                <a:extLst>
                  <a:ext uri="{28A0092B-C50C-407E-A947-70E740481C1C}">
                    <a14:useLocalDpi xmlns:a14="http://schemas.microsoft.com/office/drawing/2010/main" val="0"/>
                  </a:ext>
                </a:extLst>
              </a:blip>
              <a:srcRect b="24572"/>
              <a:stretch/>
            </p:blipFill>
            <p:spPr>
              <a:xfrm>
                <a:off x="5622662" y="5535928"/>
                <a:ext cx="545607" cy="844377"/>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21200" y="5535928"/>
                <a:ext cx="553931" cy="844377"/>
              </a:xfrm>
              <a:prstGeom prst="rect">
                <a:avLst/>
              </a:prstGeom>
            </p:spPr>
          </p:pic>
          <p:pic>
            <p:nvPicPr>
              <p:cNvPr id="90" name="Picture 8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21045" y="5535928"/>
                <a:ext cx="545606" cy="844378"/>
              </a:xfrm>
              <a:prstGeom prst="rect">
                <a:avLst/>
              </a:prstGeom>
            </p:spPr>
          </p:pic>
        </p:grpSp>
        <p:cxnSp>
          <p:nvCxnSpPr>
            <p:cNvPr id="93" name="Straight Arrow Connector 92"/>
            <p:cNvCxnSpPr/>
            <p:nvPr/>
          </p:nvCxnSpPr>
          <p:spPr>
            <a:xfrm>
              <a:off x="7514169" y="5967598"/>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763003" y="5696415"/>
              <a:ext cx="1029449" cy="400110"/>
            </a:xfrm>
            <a:prstGeom prst="rect">
              <a:avLst/>
            </a:prstGeom>
            <a:noFill/>
          </p:spPr>
          <p:txBody>
            <a:bodyPr wrap="none" rtlCol="0">
              <a:spAutoFit/>
            </a:bodyPr>
            <a:lstStyle/>
            <a:p>
              <a:r>
                <a:rPr lang="en-US" sz="2000" dirty="0">
                  <a:latin typeface="+mj-lt"/>
                  <a:ea typeface="Century Schoolbook" charset="0"/>
                  <a:cs typeface="Century Schoolbook" charset="0"/>
                </a:rPr>
                <a:t>Running</a:t>
              </a:r>
            </a:p>
          </p:txBody>
        </p:sp>
      </p:grpSp>
      <p:grpSp>
        <p:nvGrpSpPr>
          <p:cNvPr id="106" name="Group 105"/>
          <p:cNvGrpSpPr/>
          <p:nvPr/>
        </p:nvGrpSpPr>
        <p:grpSpPr>
          <a:xfrm>
            <a:off x="182880" y="5876548"/>
            <a:ext cx="12086032" cy="715604"/>
            <a:chOff x="347877" y="6357015"/>
            <a:chExt cx="12086032" cy="715604"/>
          </a:xfrm>
        </p:grpSpPr>
        <p:sp>
          <p:nvSpPr>
            <p:cNvPr id="95" name="TextBox 94"/>
            <p:cNvSpPr txBox="1"/>
            <p:nvPr/>
          </p:nvSpPr>
          <p:spPr>
            <a:xfrm>
              <a:off x="347877" y="6357015"/>
              <a:ext cx="3178178" cy="461665"/>
            </a:xfrm>
            <a:prstGeom prst="rect">
              <a:avLst/>
            </a:prstGeom>
            <a:noFill/>
          </p:spPr>
          <p:txBody>
            <a:bodyPr wrap="none" rtlCol="0">
              <a:spAutoFit/>
            </a:bodyPr>
            <a:lstStyle/>
            <a:p>
              <a:r>
                <a:rPr lang="en-US" sz="2400" dirty="0">
                  <a:latin typeface="+mj-lt"/>
                  <a:ea typeface="Century Schoolbook" charset="0"/>
                  <a:cs typeface="Century Schoolbook" charset="0"/>
                </a:rPr>
                <a:t>Name entity recognition</a:t>
              </a:r>
            </a:p>
          </p:txBody>
        </p:sp>
        <p:sp>
          <p:nvSpPr>
            <p:cNvPr id="96" name="TextBox 95"/>
            <p:cNvSpPr txBox="1"/>
            <p:nvPr/>
          </p:nvSpPr>
          <p:spPr>
            <a:xfrm>
              <a:off x="4098666" y="6364733"/>
              <a:ext cx="3483186" cy="707886"/>
            </a:xfrm>
            <a:prstGeom prst="rect">
              <a:avLst/>
            </a:prstGeom>
            <a:noFill/>
          </p:spPr>
          <p:txBody>
            <a:bodyPr wrap="square" rtlCol="0">
              <a:spAutoFit/>
            </a:bodyPr>
            <a:lstStyle/>
            <a:p>
              <a:pPr algn="ctr"/>
              <a:r>
                <a:rPr lang="en-US" sz="2000" dirty="0">
                  <a:latin typeface="+mj-lt"/>
                  <a:ea typeface="Century Schoolbook" charset="0"/>
                  <a:cs typeface="Century Schoolbook" charset="0"/>
                </a:rPr>
                <a:t>Yesterday, Harry Potter met Hermione Granger.</a:t>
              </a:r>
            </a:p>
          </p:txBody>
        </p:sp>
        <p:cxnSp>
          <p:nvCxnSpPr>
            <p:cNvPr id="97" name="Straight Arrow Connector 96"/>
            <p:cNvCxnSpPr/>
            <p:nvPr/>
          </p:nvCxnSpPr>
          <p:spPr>
            <a:xfrm>
              <a:off x="7679166" y="6626939"/>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999154" y="6364733"/>
              <a:ext cx="3434755" cy="707886"/>
            </a:xfrm>
            <a:prstGeom prst="rect">
              <a:avLst/>
            </a:prstGeom>
            <a:noFill/>
          </p:spPr>
          <p:txBody>
            <a:bodyPr wrap="square" rtlCol="0">
              <a:spAutoFit/>
            </a:bodyPr>
            <a:lstStyle/>
            <a:p>
              <a:pPr algn="ctr"/>
              <a:r>
                <a:rPr lang="en-US" sz="2000" dirty="0">
                  <a:latin typeface="+mj-lt"/>
                  <a:ea typeface="Century Schoolbook" charset="0"/>
                  <a:cs typeface="Century Schoolbook" charset="0"/>
                </a:rPr>
                <a:t>Yesterday, </a:t>
              </a:r>
              <a:r>
                <a:rPr lang="en-US" sz="2000" dirty="0">
                  <a:solidFill>
                    <a:srgbClr val="FF0000"/>
                  </a:solidFill>
                  <a:latin typeface="+mj-lt"/>
                  <a:ea typeface="Century Schoolbook" charset="0"/>
                  <a:cs typeface="Century Schoolbook" charset="0"/>
                </a:rPr>
                <a:t>Harry Potter  </a:t>
              </a:r>
              <a:r>
                <a:rPr lang="en-US" sz="2000" dirty="0">
                  <a:latin typeface="+mj-lt"/>
                  <a:ea typeface="Century Schoolbook" charset="0"/>
                  <a:cs typeface="Century Schoolbook" charset="0"/>
                </a:rPr>
                <a:t>met </a:t>
              </a:r>
              <a:r>
                <a:rPr lang="en-US" sz="2000" dirty="0">
                  <a:solidFill>
                    <a:srgbClr val="FF0000"/>
                  </a:solidFill>
                  <a:latin typeface="+mj-lt"/>
                  <a:ea typeface="Century Schoolbook" charset="0"/>
                  <a:cs typeface="Century Schoolbook" charset="0"/>
                </a:rPr>
                <a:t>Hermione Granger</a:t>
              </a:r>
              <a:r>
                <a:rPr lang="en-US" sz="2000" dirty="0">
                  <a:latin typeface="+mj-lt"/>
                  <a:ea typeface="Century Schoolbook" charset="0"/>
                  <a:cs typeface="Century Schoolbook" charset="0"/>
                </a:rPr>
                <a:t>.</a:t>
              </a:r>
            </a:p>
          </p:txBody>
        </p:sp>
      </p:grpSp>
    </p:spTree>
    <p:extLst>
      <p:ext uri="{BB962C8B-B14F-4D97-AF65-F5344CB8AC3E}">
        <p14:creationId xmlns:p14="http://schemas.microsoft.com/office/powerpoint/2010/main" val="128250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Modeling using a Neural Network</a:t>
            </a:r>
          </a:p>
        </p:txBody>
      </p:sp>
      <p:sp>
        <p:nvSpPr>
          <p:cNvPr id="3" name="Content Placeholder 2"/>
          <p:cNvSpPr>
            <a:spLocks noGrp="1"/>
          </p:cNvSpPr>
          <p:nvPr>
            <p:ph idx="1"/>
          </p:nvPr>
        </p:nvSpPr>
        <p:spPr/>
        <p:txBody>
          <a:bodyPr/>
          <a:lstStyle/>
          <a:p>
            <a:pPr marL="0" indent="0">
              <a:buNone/>
            </a:pPr>
            <a:r>
              <a:rPr lang="en-US" b="1" dirty="0"/>
              <a:t>Main differences:</a:t>
            </a:r>
          </a:p>
          <a:p>
            <a:r>
              <a:rPr lang="en-US" dirty="0"/>
              <a:t>The length of sequences changes</a:t>
            </a:r>
          </a:p>
          <a:p>
            <a:r>
              <a:rPr lang="en-US" dirty="0"/>
              <a:t>We want to share the weights</a:t>
            </a:r>
          </a:p>
        </p:txBody>
      </p:sp>
      <p:grpSp>
        <p:nvGrpSpPr>
          <p:cNvPr id="74" name="Group 73"/>
          <p:cNvGrpSpPr/>
          <p:nvPr/>
        </p:nvGrpSpPr>
        <p:grpSpPr>
          <a:xfrm>
            <a:off x="2727157" y="3656234"/>
            <a:ext cx="8980277" cy="2928188"/>
            <a:chOff x="1195094" y="3239140"/>
            <a:chExt cx="9830551" cy="3205436"/>
          </a:xfrm>
        </p:grpSpPr>
        <p:grpSp>
          <p:nvGrpSpPr>
            <p:cNvPr id="33" name="Group 32"/>
            <p:cNvGrpSpPr/>
            <p:nvPr/>
          </p:nvGrpSpPr>
          <p:grpSpPr>
            <a:xfrm>
              <a:off x="1416066" y="3239140"/>
              <a:ext cx="9609579" cy="2183672"/>
              <a:chOff x="1263665" y="1314087"/>
              <a:chExt cx="9609579" cy="2183672"/>
            </a:xfrm>
          </p:grpSpPr>
          <p:sp>
            <p:nvSpPr>
              <p:cNvPr id="4" name="object 2"/>
              <p:cNvSpPr txBox="1"/>
              <p:nvPr/>
            </p:nvSpPr>
            <p:spPr>
              <a:xfrm>
                <a:off x="1263665" y="1344638"/>
                <a:ext cx="528320" cy="693489"/>
              </a:xfrm>
              <a:prstGeom prst="rect">
                <a:avLst/>
              </a:prstGeom>
              <a:solidFill>
                <a:srgbClr val="D9EAD3"/>
              </a:solidFill>
              <a:ln w="9524">
                <a:solidFill>
                  <a:srgbClr val="000000"/>
                </a:solidFill>
              </a:ln>
            </p:spPr>
            <p:txBody>
              <a:bodyPr vert="horz" wrap="square" lIns="0" tIns="322580" rIns="0" bIns="0" rtlCol="0">
                <a:spAutoFit/>
              </a:bodyPr>
              <a:lstStyle/>
              <a:p>
                <a:pPr marL="121914">
                  <a:spcBef>
                    <a:spcPts val="2540"/>
                  </a:spcBef>
                </a:pPr>
                <a:r>
                  <a:rPr sz="2000" dirty="0">
                    <a:latin typeface="Arial"/>
                    <a:cs typeface="Arial"/>
                  </a:rPr>
                  <a:t>h</a:t>
                </a:r>
                <a:r>
                  <a:rPr sz="2000" baseline="-32407" dirty="0">
                    <a:latin typeface="Arial"/>
                    <a:cs typeface="Arial"/>
                  </a:rPr>
                  <a:t>0</a:t>
                </a:r>
                <a:endParaRPr sz="2000" baseline="-32407">
                  <a:latin typeface="Arial"/>
                  <a:cs typeface="Arial"/>
                </a:endParaRPr>
              </a:p>
            </p:txBody>
          </p:sp>
          <p:sp>
            <p:nvSpPr>
              <p:cNvPr id="5" name="object 3"/>
              <p:cNvSpPr txBox="1"/>
              <p:nvPr/>
            </p:nvSpPr>
            <p:spPr>
              <a:xfrm>
                <a:off x="2268222" y="1523331"/>
                <a:ext cx="708660" cy="562463"/>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2800" dirty="0">
                    <a:latin typeface="Arial"/>
                    <a:cs typeface="Arial"/>
                  </a:rPr>
                  <a:t>f</a:t>
                </a:r>
                <a:r>
                  <a:rPr sz="2800" baseline="-31250" dirty="0">
                    <a:latin typeface="Arial"/>
                    <a:cs typeface="Arial"/>
                  </a:rPr>
                  <a:t>W</a:t>
                </a:r>
                <a:endParaRPr sz="2800" baseline="-31250">
                  <a:latin typeface="Arial"/>
                  <a:cs typeface="Arial"/>
                </a:endParaRPr>
              </a:p>
            </p:txBody>
          </p:sp>
          <p:sp>
            <p:nvSpPr>
              <p:cNvPr id="6" name="object 4"/>
              <p:cNvSpPr txBox="1"/>
              <p:nvPr/>
            </p:nvSpPr>
            <p:spPr>
              <a:xfrm>
                <a:off x="3504367" y="1344638"/>
                <a:ext cx="528320" cy="693489"/>
              </a:xfrm>
              <a:prstGeom prst="rect">
                <a:avLst/>
              </a:prstGeom>
              <a:solidFill>
                <a:srgbClr val="D9EAD3"/>
              </a:solidFill>
              <a:ln w="9524">
                <a:solidFill>
                  <a:srgbClr val="000000"/>
                </a:solidFill>
              </a:ln>
            </p:spPr>
            <p:txBody>
              <a:bodyPr vert="horz" wrap="square" lIns="0" tIns="322580" rIns="0" bIns="0" rtlCol="0">
                <a:spAutoFit/>
              </a:bodyPr>
              <a:lstStyle/>
              <a:p>
                <a:pPr marL="121914">
                  <a:spcBef>
                    <a:spcPts val="2540"/>
                  </a:spcBef>
                </a:pPr>
                <a:r>
                  <a:rPr sz="2000" dirty="0">
                    <a:latin typeface="Arial"/>
                    <a:cs typeface="Arial"/>
                  </a:rPr>
                  <a:t>h</a:t>
                </a:r>
                <a:r>
                  <a:rPr sz="2000" baseline="-32407" dirty="0">
                    <a:latin typeface="Arial"/>
                    <a:cs typeface="Arial"/>
                  </a:rPr>
                  <a:t>1</a:t>
                </a:r>
                <a:endParaRPr sz="2000" baseline="-32407">
                  <a:latin typeface="Arial"/>
                  <a:cs typeface="Arial"/>
                </a:endParaRPr>
              </a:p>
            </p:txBody>
          </p:sp>
          <p:sp>
            <p:nvSpPr>
              <p:cNvPr id="7" name="object 5"/>
              <p:cNvSpPr/>
              <p:nvPr/>
            </p:nvSpPr>
            <p:spPr>
              <a:xfrm>
                <a:off x="2622233"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000"/>
              </a:p>
            </p:txBody>
          </p:sp>
          <p:sp>
            <p:nvSpPr>
              <p:cNvPr id="8" name="object 6"/>
              <p:cNvSpPr/>
              <p:nvPr/>
            </p:nvSpPr>
            <p:spPr>
              <a:xfrm>
                <a:off x="2567581" y="2228300"/>
                <a:ext cx="109307" cy="140667"/>
              </a:xfrm>
              <a:prstGeom prst="rect">
                <a:avLst/>
              </a:prstGeom>
              <a:blipFill>
                <a:blip r:embed="rId2" cstate="print"/>
                <a:stretch>
                  <a:fillRect/>
                </a:stretch>
              </a:blipFill>
            </p:spPr>
            <p:txBody>
              <a:bodyPr wrap="square" lIns="0" tIns="0" rIns="0" bIns="0" rtlCol="0"/>
              <a:lstStyle/>
              <a:p>
                <a:endParaRPr sz="2000"/>
              </a:p>
            </p:txBody>
          </p:sp>
          <p:sp>
            <p:nvSpPr>
              <p:cNvPr id="9" name="object 7"/>
              <p:cNvSpPr/>
              <p:nvPr/>
            </p:nvSpPr>
            <p:spPr>
              <a:xfrm>
                <a:off x="1791670" y="1808780"/>
                <a:ext cx="451967" cy="109307"/>
              </a:xfrm>
              <a:prstGeom prst="rect">
                <a:avLst/>
              </a:prstGeom>
              <a:blipFill>
                <a:blip r:embed="rId3" cstate="print"/>
                <a:stretch>
                  <a:fillRect/>
                </a:stretch>
              </a:blipFill>
            </p:spPr>
            <p:txBody>
              <a:bodyPr wrap="square" lIns="0" tIns="0" rIns="0" bIns="0" rtlCol="0"/>
              <a:lstStyle/>
              <a:p>
                <a:endParaRPr sz="2000"/>
              </a:p>
            </p:txBody>
          </p:sp>
          <p:sp>
            <p:nvSpPr>
              <p:cNvPr id="10" name="object 8"/>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000"/>
              </a:p>
            </p:txBody>
          </p:sp>
          <p:sp>
            <p:nvSpPr>
              <p:cNvPr id="11" name="object 9"/>
              <p:cNvSpPr/>
              <p:nvPr/>
            </p:nvSpPr>
            <p:spPr>
              <a:xfrm>
                <a:off x="3339117" y="1808873"/>
                <a:ext cx="140667" cy="109307"/>
              </a:xfrm>
              <a:prstGeom prst="rect">
                <a:avLst/>
              </a:prstGeom>
              <a:blipFill>
                <a:blip r:embed="rId4" cstate="print"/>
                <a:stretch>
                  <a:fillRect/>
                </a:stretch>
              </a:blipFill>
            </p:spPr>
            <p:txBody>
              <a:bodyPr wrap="square" lIns="0" tIns="0" rIns="0" bIns="0" rtlCol="0"/>
              <a:lstStyle/>
              <a:p>
                <a:endParaRPr sz="2000"/>
              </a:p>
            </p:txBody>
          </p:sp>
          <p:sp>
            <p:nvSpPr>
              <p:cNvPr id="12" name="object 10"/>
              <p:cNvSpPr txBox="1"/>
              <p:nvPr/>
            </p:nvSpPr>
            <p:spPr>
              <a:xfrm>
                <a:off x="4508914" y="1523331"/>
                <a:ext cx="708660" cy="562463"/>
              </a:xfrm>
              <a:prstGeom prst="rect">
                <a:avLst/>
              </a:prstGeom>
              <a:solidFill>
                <a:srgbClr val="CCCCCC"/>
              </a:solidFill>
              <a:ln w="9524">
                <a:solidFill>
                  <a:srgbClr val="666666"/>
                </a:solidFill>
              </a:ln>
            </p:spPr>
            <p:txBody>
              <a:bodyPr vert="horz" wrap="square" lIns="0" tIns="82125" rIns="0" bIns="0" rtlCol="0">
                <a:spAutoFit/>
              </a:bodyPr>
              <a:lstStyle/>
              <a:p>
                <a:pPr marL="114294">
                  <a:spcBef>
                    <a:spcPts val="645"/>
                  </a:spcBef>
                </a:pPr>
                <a:r>
                  <a:rPr sz="2800" dirty="0">
                    <a:latin typeface="Arial"/>
                    <a:cs typeface="Arial"/>
                  </a:rPr>
                  <a:t>f</a:t>
                </a:r>
                <a:r>
                  <a:rPr sz="2800" baseline="-31250" dirty="0">
                    <a:latin typeface="Arial"/>
                    <a:cs typeface="Arial"/>
                  </a:rPr>
                  <a:t>W</a:t>
                </a:r>
                <a:endParaRPr sz="2800" baseline="-31250">
                  <a:latin typeface="Arial"/>
                  <a:cs typeface="Arial"/>
                </a:endParaRPr>
              </a:p>
            </p:txBody>
          </p:sp>
          <p:sp>
            <p:nvSpPr>
              <p:cNvPr id="13" name="object 11"/>
              <p:cNvSpPr txBox="1"/>
              <p:nvPr/>
            </p:nvSpPr>
            <p:spPr>
              <a:xfrm>
                <a:off x="5745030" y="1344638"/>
                <a:ext cx="568112" cy="693489"/>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000" dirty="0">
                    <a:latin typeface="Arial"/>
                    <a:cs typeface="Arial"/>
                  </a:rPr>
                  <a:t>h</a:t>
                </a:r>
                <a:r>
                  <a:rPr sz="2000" baseline="-32407" dirty="0">
                    <a:latin typeface="Arial"/>
                    <a:cs typeface="Arial"/>
                  </a:rPr>
                  <a:t>2</a:t>
                </a:r>
                <a:endParaRPr sz="2000" baseline="-32407">
                  <a:latin typeface="Arial"/>
                  <a:cs typeface="Arial"/>
                </a:endParaRPr>
              </a:p>
            </p:txBody>
          </p:sp>
          <p:sp>
            <p:nvSpPr>
              <p:cNvPr id="14" name="object 12"/>
              <p:cNvSpPr/>
              <p:nvPr/>
            </p:nvSpPr>
            <p:spPr>
              <a:xfrm>
                <a:off x="4032371" y="1808780"/>
                <a:ext cx="451967" cy="109307"/>
              </a:xfrm>
              <a:prstGeom prst="rect">
                <a:avLst/>
              </a:prstGeom>
              <a:blipFill>
                <a:blip r:embed="rId3" cstate="print"/>
                <a:stretch>
                  <a:fillRect/>
                </a:stretch>
              </a:blipFill>
            </p:spPr>
            <p:txBody>
              <a:bodyPr wrap="square" lIns="0" tIns="0" rIns="0" bIns="0" rtlCol="0"/>
              <a:lstStyle/>
              <a:p>
                <a:endParaRPr sz="2000"/>
              </a:p>
            </p:txBody>
          </p:sp>
          <p:sp>
            <p:nvSpPr>
              <p:cNvPr id="15" name="object 13"/>
              <p:cNvSpPr/>
              <p:nvPr/>
            </p:nvSpPr>
            <p:spPr>
              <a:xfrm>
                <a:off x="4862916"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000"/>
              </a:p>
            </p:txBody>
          </p:sp>
          <p:sp>
            <p:nvSpPr>
              <p:cNvPr id="16" name="object 14"/>
              <p:cNvSpPr/>
              <p:nvPr/>
            </p:nvSpPr>
            <p:spPr>
              <a:xfrm>
                <a:off x="4808266" y="2228300"/>
                <a:ext cx="109308" cy="140667"/>
              </a:xfrm>
              <a:prstGeom prst="rect">
                <a:avLst/>
              </a:prstGeom>
              <a:blipFill>
                <a:blip r:embed="rId5" cstate="print"/>
                <a:stretch>
                  <a:fillRect/>
                </a:stretch>
              </a:blipFill>
            </p:spPr>
            <p:txBody>
              <a:bodyPr wrap="square" lIns="0" tIns="0" rIns="0" bIns="0" rtlCol="0"/>
              <a:lstStyle/>
              <a:p>
                <a:endParaRPr sz="2000"/>
              </a:p>
            </p:txBody>
          </p:sp>
          <p:sp>
            <p:nvSpPr>
              <p:cNvPr id="17" name="object 15"/>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000"/>
              </a:p>
            </p:txBody>
          </p:sp>
          <p:sp>
            <p:nvSpPr>
              <p:cNvPr id="18" name="object 16"/>
              <p:cNvSpPr/>
              <p:nvPr/>
            </p:nvSpPr>
            <p:spPr>
              <a:xfrm>
                <a:off x="5579809" y="1808873"/>
                <a:ext cx="140667" cy="109307"/>
              </a:xfrm>
              <a:prstGeom prst="rect">
                <a:avLst/>
              </a:prstGeom>
              <a:blipFill>
                <a:blip r:embed="rId4" cstate="print"/>
                <a:stretch>
                  <a:fillRect/>
                </a:stretch>
              </a:blipFill>
            </p:spPr>
            <p:txBody>
              <a:bodyPr wrap="square" lIns="0" tIns="0" rIns="0" bIns="0" rtlCol="0"/>
              <a:lstStyle/>
              <a:p>
                <a:endParaRPr sz="2000"/>
              </a:p>
            </p:txBody>
          </p:sp>
          <p:sp>
            <p:nvSpPr>
              <p:cNvPr id="19" name="object 17"/>
              <p:cNvSpPr txBox="1"/>
              <p:nvPr/>
            </p:nvSpPr>
            <p:spPr>
              <a:xfrm>
                <a:off x="6749606" y="1523331"/>
                <a:ext cx="708660" cy="562463"/>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2800" dirty="0">
                    <a:latin typeface="Arial"/>
                    <a:cs typeface="Arial"/>
                  </a:rPr>
                  <a:t>f</a:t>
                </a:r>
                <a:r>
                  <a:rPr sz="2800" baseline="-31250" dirty="0">
                    <a:latin typeface="Arial"/>
                    <a:cs typeface="Arial"/>
                  </a:rPr>
                  <a:t>W</a:t>
                </a:r>
                <a:endParaRPr sz="2800" baseline="-31250">
                  <a:latin typeface="Arial"/>
                  <a:cs typeface="Arial"/>
                </a:endParaRPr>
              </a:p>
            </p:txBody>
          </p:sp>
          <p:sp>
            <p:nvSpPr>
              <p:cNvPr id="20" name="object 18"/>
              <p:cNvSpPr txBox="1"/>
              <p:nvPr/>
            </p:nvSpPr>
            <p:spPr>
              <a:xfrm>
                <a:off x="7985731" y="1344638"/>
                <a:ext cx="568112" cy="693489"/>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000" dirty="0">
                    <a:latin typeface="Arial"/>
                    <a:cs typeface="Arial"/>
                  </a:rPr>
                  <a:t>h</a:t>
                </a:r>
                <a:r>
                  <a:rPr sz="2000" baseline="-32407" dirty="0">
                    <a:latin typeface="Arial"/>
                    <a:cs typeface="Arial"/>
                  </a:rPr>
                  <a:t>3</a:t>
                </a:r>
                <a:endParaRPr sz="2000" baseline="-32407">
                  <a:latin typeface="Arial"/>
                  <a:cs typeface="Arial"/>
                </a:endParaRPr>
              </a:p>
            </p:txBody>
          </p:sp>
          <p:sp>
            <p:nvSpPr>
              <p:cNvPr id="21" name="object 19"/>
              <p:cNvSpPr txBox="1"/>
              <p:nvPr/>
            </p:nvSpPr>
            <p:spPr>
              <a:xfrm>
                <a:off x="6839405" y="2804270"/>
                <a:ext cx="529167" cy="693489"/>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000" dirty="0">
                    <a:latin typeface="Arial"/>
                    <a:cs typeface="Arial"/>
                  </a:rPr>
                  <a:t>x</a:t>
                </a:r>
                <a:r>
                  <a:rPr sz="2000" baseline="-32407" dirty="0">
                    <a:latin typeface="Arial"/>
                    <a:cs typeface="Arial"/>
                  </a:rPr>
                  <a:t>3</a:t>
                </a:r>
                <a:endParaRPr sz="2000" baseline="-32407">
                  <a:latin typeface="Arial"/>
                  <a:cs typeface="Arial"/>
                </a:endParaRPr>
              </a:p>
            </p:txBody>
          </p:sp>
          <p:sp>
            <p:nvSpPr>
              <p:cNvPr id="22" name="object 20"/>
              <p:cNvSpPr/>
              <p:nvPr/>
            </p:nvSpPr>
            <p:spPr>
              <a:xfrm>
                <a:off x="7103600"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000"/>
              </a:p>
            </p:txBody>
          </p:sp>
          <p:sp>
            <p:nvSpPr>
              <p:cNvPr id="23" name="object 21"/>
              <p:cNvSpPr/>
              <p:nvPr/>
            </p:nvSpPr>
            <p:spPr>
              <a:xfrm>
                <a:off x="7048950" y="2228300"/>
                <a:ext cx="109308" cy="140667"/>
              </a:xfrm>
              <a:prstGeom prst="rect">
                <a:avLst/>
              </a:prstGeom>
              <a:blipFill>
                <a:blip r:embed="rId5" cstate="print"/>
                <a:stretch>
                  <a:fillRect/>
                </a:stretch>
              </a:blipFill>
            </p:spPr>
            <p:txBody>
              <a:bodyPr wrap="square" lIns="0" tIns="0" rIns="0" bIns="0" rtlCol="0"/>
              <a:lstStyle/>
              <a:p>
                <a:endParaRPr sz="2000"/>
              </a:p>
            </p:txBody>
          </p:sp>
          <p:sp>
            <p:nvSpPr>
              <p:cNvPr id="24" name="object 22"/>
              <p:cNvSpPr/>
              <p:nvPr/>
            </p:nvSpPr>
            <p:spPr>
              <a:xfrm>
                <a:off x="6312634" y="1808780"/>
                <a:ext cx="412367" cy="109307"/>
              </a:xfrm>
              <a:prstGeom prst="rect">
                <a:avLst/>
              </a:prstGeom>
              <a:blipFill>
                <a:blip r:embed="rId6" cstate="print"/>
                <a:stretch>
                  <a:fillRect/>
                </a:stretch>
              </a:blipFill>
            </p:spPr>
            <p:txBody>
              <a:bodyPr wrap="square" lIns="0" tIns="0" rIns="0" bIns="0" rtlCol="0"/>
              <a:lstStyle/>
              <a:p>
                <a:endParaRPr sz="2000"/>
              </a:p>
            </p:txBody>
          </p:sp>
          <p:sp>
            <p:nvSpPr>
              <p:cNvPr id="25" name="object 23"/>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000"/>
              </a:p>
            </p:txBody>
          </p:sp>
          <p:sp>
            <p:nvSpPr>
              <p:cNvPr id="26" name="object 24"/>
              <p:cNvSpPr/>
              <p:nvPr/>
            </p:nvSpPr>
            <p:spPr>
              <a:xfrm>
                <a:off x="7820501" y="1808873"/>
                <a:ext cx="140667" cy="109307"/>
              </a:xfrm>
              <a:prstGeom prst="rect">
                <a:avLst/>
              </a:prstGeom>
              <a:blipFill>
                <a:blip r:embed="rId4" cstate="print"/>
                <a:stretch>
                  <a:fillRect/>
                </a:stretch>
              </a:blipFill>
            </p:spPr>
            <p:txBody>
              <a:bodyPr wrap="square" lIns="0" tIns="0" rIns="0" bIns="0" rtlCol="0"/>
              <a:lstStyle/>
              <a:p>
                <a:endParaRPr sz="2000"/>
              </a:p>
            </p:txBody>
          </p:sp>
          <p:sp>
            <p:nvSpPr>
              <p:cNvPr id="27" name="object 25"/>
              <p:cNvSpPr/>
              <p:nvPr/>
            </p:nvSpPr>
            <p:spPr>
              <a:xfrm>
                <a:off x="8553331" y="1808780"/>
                <a:ext cx="390768" cy="109307"/>
              </a:xfrm>
              <a:prstGeom prst="rect">
                <a:avLst/>
              </a:prstGeom>
              <a:blipFill>
                <a:blip r:embed="rId7" cstate="print"/>
                <a:stretch>
                  <a:fillRect/>
                </a:stretch>
              </a:blipFill>
            </p:spPr>
            <p:txBody>
              <a:bodyPr wrap="square" lIns="0" tIns="0" rIns="0" bIns="0" rtlCol="0"/>
              <a:lstStyle/>
              <a:p>
                <a:endParaRPr sz="2000"/>
              </a:p>
            </p:txBody>
          </p:sp>
          <p:sp>
            <p:nvSpPr>
              <p:cNvPr id="28" name="object 26"/>
              <p:cNvSpPr txBox="1"/>
              <p:nvPr/>
            </p:nvSpPr>
            <p:spPr>
              <a:xfrm>
                <a:off x="9014801" y="1314087"/>
                <a:ext cx="846667" cy="1029470"/>
              </a:xfrm>
              <a:prstGeom prst="rect">
                <a:avLst/>
              </a:prstGeom>
            </p:spPr>
            <p:txBody>
              <a:bodyPr vert="horz" wrap="square" lIns="0" tIns="16933" rIns="0" bIns="0" rtlCol="0">
                <a:spAutoFit/>
              </a:bodyPr>
              <a:lstStyle/>
              <a:p>
                <a:pPr marL="16933">
                  <a:spcBef>
                    <a:spcPts val="133"/>
                  </a:spcBef>
                </a:pPr>
                <a:r>
                  <a:rPr sz="6000" dirty="0">
                    <a:latin typeface="Arial"/>
                    <a:cs typeface="Arial"/>
                  </a:rPr>
                  <a:t>…</a:t>
                </a:r>
                <a:endParaRPr sz="6000">
                  <a:latin typeface="Arial"/>
                  <a:cs typeface="Arial"/>
                </a:endParaRPr>
              </a:p>
            </p:txBody>
          </p:sp>
          <p:sp>
            <p:nvSpPr>
              <p:cNvPr id="29" name="object 27"/>
              <p:cNvSpPr txBox="1"/>
              <p:nvPr/>
            </p:nvSpPr>
            <p:spPr>
              <a:xfrm>
                <a:off x="4598721" y="2804270"/>
                <a:ext cx="529167" cy="693489"/>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000" dirty="0">
                    <a:latin typeface="Arial"/>
                    <a:cs typeface="Arial"/>
                  </a:rPr>
                  <a:t>x</a:t>
                </a:r>
                <a:r>
                  <a:rPr sz="2000" baseline="-32407" dirty="0">
                    <a:latin typeface="Arial"/>
                    <a:cs typeface="Arial"/>
                  </a:rPr>
                  <a:t>2</a:t>
                </a:r>
                <a:endParaRPr sz="2000" baseline="-32407">
                  <a:latin typeface="Arial"/>
                  <a:cs typeface="Arial"/>
                </a:endParaRPr>
              </a:p>
            </p:txBody>
          </p:sp>
          <p:sp>
            <p:nvSpPr>
              <p:cNvPr id="30" name="object 28"/>
              <p:cNvSpPr txBox="1"/>
              <p:nvPr/>
            </p:nvSpPr>
            <p:spPr>
              <a:xfrm>
                <a:off x="2358038" y="2804270"/>
                <a:ext cx="529167" cy="693489"/>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000" dirty="0">
                    <a:latin typeface="Arial"/>
                    <a:cs typeface="Arial"/>
                  </a:rPr>
                  <a:t>x</a:t>
                </a:r>
                <a:r>
                  <a:rPr sz="2000" baseline="-32407" dirty="0">
                    <a:latin typeface="Arial"/>
                    <a:cs typeface="Arial"/>
                  </a:rPr>
                  <a:t>1</a:t>
                </a:r>
                <a:endParaRPr sz="2000" baseline="-32407">
                  <a:latin typeface="Arial"/>
                  <a:cs typeface="Arial"/>
                </a:endParaRPr>
              </a:p>
            </p:txBody>
          </p:sp>
          <p:sp>
            <p:nvSpPr>
              <p:cNvPr id="31" name="object 30"/>
              <p:cNvSpPr txBox="1"/>
              <p:nvPr/>
            </p:nvSpPr>
            <p:spPr>
              <a:xfrm>
                <a:off x="10305132" y="1344638"/>
                <a:ext cx="568112" cy="693489"/>
              </a:xfrm>
              <a:prstGeom prst="rect">
                <a:avLst/>
              </a:prstGeom>
              <a:solidFill>
                <a:srgbClr val="D9EAD3"/>
              </a:solidFill>
              <a:ln w="9524">
                <a:solidFill>
                  <a:srgbClr val="000000"/>
                </a:solidFill>
              </a:ln>
            </p:spPr>
            <p:txBody>
              <a:bodyPr vert="horz" wrap="square" lIns="0" tIns="322580" rIns="0" bIns="0" rtlCol="0">
                <a:spAutoFit/>
              </a:bodyPr>
              <a:lstStyle/>
              <a:p>
                <a:pPr marL="136307">
                  <a:spcBef>
                    <a:spcPts val="2540"/>
                  </a:spcBef>
                </a:pPr>
                <a:r>
                  <a:rPr sz="2000" dirty="0">
                    <a:latin typeface="Arial"/>
                    <a:cs typeface="Arial"/>
                  </a:rPr>
                  <a:t>h</a:t>
                </a:r>
                <a:r>
                  <a:rPr sz="2000" baseline="-32407" dirty="0">
                    <a:latin typeface="Arial"/>
                    <a:cs typeface="Arial"/>
                  </a:rPr>
                  <a:t>T</a:t>
                </a:r>
                <a:endParaRPr sz="2000" baseline="-32407">
                  <a:latin typeface="Arial"/>
                  <a:cs typeface="Arial"/>
                </a:endParaRPr>
              </a:p>
            </p:txBody>
          </p:sp>
          <p:sp>
            <p:nvSpPr>
              <p:cNvPr id="32" name="object 31"/>
              <p:cNvSpPr/>
              <p:nvPr/>
            </p:nvSpPr>
            <p:spPr>
              <a:xfrm>
                <a:off x="9910670" y="1808780"/>
                <a:ext cx="390767" cy="109307"/>
              </a:xfrm>
              <a:prstGeom prst="rect">
                <a:avLst/>
              </a:prstGeom>
              <a:blipFill>
                <a:blip r:embed="rId8" cstate="print"/>
                <a:stretch>
                  <a:fillRect/>
                </a:stretch>
              </a:blipFill>
            </p:spPr>
            <p:txBody>
              <a:bodyPr wrap="square" lIns="0" tIns="0" rIns="0" bIns="0" rtlCol="0"/>
              <a:lstStyle/>
              <a:p>
                <a:endParaRPr sz="2000"/>
              </a:p>
            </p:txBody>
          </p:sp>
        </p:grpSp>
        <p:grpSp>
          <p:nvGrpSpPr>
            <p:cNvPr id="47" name="Group 46"/>
            <p:cNvGrpSpPr/>
            <p:nvPr/>
          </p:nvGrpSpPr>
          <p:grpSpPr>
            <a:xfrm>
              <a:off x="1195094" y="3789654"/>
              <a:ext cx="8483675" cy="2654922"/>
              <a:chOff x="1051062" y="1863527"/>
              <a:chExt cx="8483675" cy="2654922"/>
            </a:xfrm>
          </p:grpSpPr>
          <p:sp>
            <p:nvSpPr>
              <p:cNvPr id="50" name="object 12"/>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53" name="object 20"/>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57" name="object 28"/>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60" name="object 35"/>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ln w="9524">
                <a:solidFill>
                  <a:srgbClr val="666666"/>
                </a:solidFill>
              </a:ln>
            </p:spPr>
            <p:txBody>
              <a:bodyPr wrap="square" lIns="0" tIns="0" rIns="0" bIns="0" rtlCol="0"/>
              <a:lstStyle/>
              <a:p>
                <a:endParaRPr sz="2400"/>
              </a:p>
            </p:txBody>
          </p:sp>
          <p:sp>
            <p:nvSpPr>
              <p:cNvPr id="61" name="object 38"/>
              <p:cNvSpPr/>
              <p:nvPr/>
            </p:nvSpPr>
            <p:spPr>
              <a:xfrm>
                <a:off x="4473533" y="2203537"/>
                <a:ext cx="109248" cy="142156"/>
              </a:xfrm>
              <a:prstGeom prst="rect">
                <a:avLst/>
              </a:prstGeom>
              <a:blipFill>
                <a:blip r:embed="rId9" cstate="print"/>
                <a:stretch>
                  <a:fillRect/>
                </a:stretch>
              </a:blipFill>
            </p:spPr>
            <p:txBody>
              <a:bodyPr wrap="square" lIns="0" tIns="0" rIns="0" bIns="0" rtlCol="0"/>
              <a:lstStyle/>
              <a:p>
                <a:endParaRPr sz="2400"/>
              </a:p>
            </p:txBody>
          </p:sp>
          <p:sp>
            <p:nvSpPr>
              <p:cNvPr id="62" name="object 40"/>
              <p:cNvSpPr/>
              <p:nvPr/>
            </p:nvSpPr>
            <p:spPr>
              <a:xfrm>
                <a:off x="2208063" y="2243300"/>
                <a:ext cx="107807" cy="146505"/>
              </a:xfrm>
              <a:prstGeom prst="rect">
                <a:avLst/>
              </a:prstGeom>
              <a:blipFill>
                <a:blip r:embed="rId10" cstate="print"/>
                <a:stretch>
                  <a:fillRect/>
                </a:stretch>
              </a:blipFill>
            </p:spPr>
            <p:txBody>
              <a:bodyPr wrap="square" lIns="0" tIns="0" rIns="0" bIns="0" rtlCol="0"/>
              <a:lstStyle/>
              <a:p>
                <a:endParaRPr sz="2400"/>
              </a:p>
            </p:txBody>
          </p:sp>
          <p:sp>
            <p:nvSpPr>
              <p:cNvPr id="63" name="object 42"/>
              <p:cNvSpPr/>
              <p:nvPr/>
            </p:nvSpPr>
            <p:spPr>
              <a:xfrm>
                <a:off x="6711106" y="2203500"/>
                <a:ext cx="109161" cy="142937"/>
              </a:xfrm>
              <a:prstGeom prst="rect">
                <a:avLst/>
              </a:prstGeom>
              <a:blipFill>
                <a:blip r:embed="rId11" cstate="print"/>
                <a:stretch>
                  <a:fillRect/>
                </a:stretch>
              </a:blipFill>
            </p:spPr>
            <p:txBody>
              <a:bodyPr wrap="square" lIns="0" tIns="0" rIns="0" bIns="0" rtlCol="0"/>
              <a:lstStyle/>
              <a:p>
                <a:endParaRPr sz="2400"/>
              </a:p>
            </p:txBody>
          </p:sp>
          <p:grpSp>
            <p:nvGrpSpPr>
              <p:cNvPr id="64" name="Group 63"/>
              <p:cNvGrpSpPr/>
              <p:nvPr/>
            </p:nvGrpSpPr>
            <p:grpSpPr>
              <a:xfrm>
                <a:off x="1051062" y="2331266"/>
                <a:ext cx="8429505" cy="2187183"/>
                <a:chOff x="1051062" y="2331266"/>
                <a:chExt cx="8429505" cy="2187183"/>
              </a:xfrm>
            </p:grpSpPr>
            <p:sp>
              <p:nvSpPr>
                <p:cNvPr id="67" name="object 39"/>
                <p:cNvSpPr/>
                <p:nvPr/>
              </p:nvSpPr>
              <p:spPr>
                <a:xfrm>
                  <a:off x="1405064" y="2369200"/>
                  <a:ext cx="857673" cy="878840"/>
                </a:xfrm>
                <a:custGeom>
                  <a:avLst/>
                  <a:gdLst/>
                  <a:ahLst/>
                  <a:cxnLst/>
                  <a:rect l="l" t="t" r="r" b="b"/>
                  <a:pathLst>
                    <a:path w="643255" h="659129">
                      <a:moveTo>
                        <a:pt x="0" y="658744"/>
                      </a:moveTo>
                      <a:lnTo>
                        <a:pt x="3992" y="608493"/>
                      </a:lnTo>
                      <a:lnTo>
                        <a:pt x="15469" y="562586"/>
                      </a:lnTo>
                      <a:lnTo>
                        <a:pt x="33684" y="520590"/>
                      </a:lnTo>
                      <a:lnTo>
                        <a:pt x="57886" y="482069"/>
                      </a:lnTo>
                      <a:lnTo>
                        <a:pt x="87329" y="446589"/>
                      </a:lnTo>
                      <a:lnTo>
                        <a:pt x="121262" y="413715"/>
                      </a:lnTo>
                      <a:lnTo>
                        <a:pt x="158938" y="383014"/>
                      </a:lnTo>
                      <a:lnTo>
                        <a:pt x="199609" y="354051"/>
                      </a:lnTo>
                      <a:lnTo>
                        <a:pt x="242525" y="326391"/>
                      </a:lnTo>
                      <a:lnTo>
                        <a:pt x="286938" y="299600"/>
                      </a:lnTo>
                      <a:lnTo>
                        <a:pt x="332099" y="273244"/>
                      </a:lnTo>
                      <a:lnTo>
                        <a:pt x="381748" y="244235"/>
                      </a:lnTo>
                      <a:lnTo>
                        <a:pt x="430401" y="214648"/>
                      </a:lnTo>
                      <a:lnTo>
                        <a:pt x="477061" y="183904"/>
                      </a:lnTo>
                      <a:lnTo>
                        <a:pt x="520732" y="151426"/>
                      </a:lnTo>
                      <a:lnTo>
                        <a:pt x="560418" y="116635"/>
                      </a:lnTo>
                      <a:lnTo>
                        <a:pt x="602904" y="69012"/>
                      </a:lnTo>
                      <a:lnTo>
                        <a:pt x="635660" y="15742"/>
                      </a:lnTo>
                      <a:lnTo>
                        <a:pt x="642100" y="1410"/>
                      </a:lnTo>
                      <a:lnTo>
                        <a:pt x="642677" y="0"/>
                      </a:lnTo>
                    </a:path>
                  </a:pathLst>
                </a:custGeom>
                <a:ln w="19049">
                  <a:solidFill>
                    <a:srgbClr val="666666"/>
                  </a:solidFill>
                </a:ln>
              </p:spPr>
              <p:txBody>
                <a:bodyPr wrap="square" lIns="0" tIns="0" rIns="0" bIns="0" rtlCol="0"/>
                <a:lstStyle/>
                <a:p>
                  <a:endParaRPr sz="2400"/>
                </a:p>
              </p:txBody>
            </p:sp>
            <p:sp>
              <p:nvSpPr>
                <p:cNvPr id="68" name="object 41"/>
                <p:cNvSpPr/>
                <p:nvPr/>
              </p:nvSpPr>
              <p:spPr>
                <a:xfrm>
                  <a:off x="1405060" y="2331266"/>
                  <a:ext cx="5361093" cy="2063327"/>
                </a:xfrm>
                <a:custGeom>
                  <a:avLst/>
                  <a:gdLst/>
                  <a:ahLst/>
                  <a:cxnLst/>
                  <a:rect l="l" t="t" r="r" b="b"/>
                  <a:pathLst>
                    <a:path w="4020820" h="1547495">
                      <a:moveTo>
                        <a:pt x="0" y="1197498"/>
                      </a:moveTo>
                      <a:lnTo>
                        <a:pt x="24205" y="1242484"/>
                      </a:lnTo>
                      <a:lnTo>
                        <a:pt x="53611" y="1267119"/>
                      </a:lnTo>
                      <a:lnTo>
                        <a:pt x="93796" y="1292698"/>
                      </a:lnTo>
                      <a:lnTo>
                        <a:pt x="144193" y="1318859"/>
                      </a:lnTo>
                      <a:lnTo>
                        <a:pt x="204234" y="1345239"/>
                      </a:lnTo>
                      <a:lnTo>
                        <a:pt x="273352" y="1371475"/>
                      </a:lnTo>
                      <a:lnTo>
                        <a:pt x="311138" y="1384426"/>
                      </a:lnTo>
                      <a:lnTo>
                        <a:pt x="350980" y="1397205"/>
                      </a:lnTo>
                      <a:lnTo>
                        <a:pt x="392808" y="1409767"/>
                      </a:lnTo>
                      <a:lnTo>
                        <a:pt x="436551" y="1422066"/>
                      </a:lnTo>
                      <a:lnTo>
                        <a:pt x="482137" y="1434057"/>
                      </a:lnTo>
                      <a:lnTo>
                        <a:pt x="529496" y="1445694"/>
                      </a:lnTo>
                      <a:lnTo>
                        <a:pt x="578557" y="1456933"/>
                      </a:lnTo>
                      <a:lnTo>
                        <a:pt x="629250" y="1467729"/>
                      </a:lnTo>
                      <a:lnTo>
                        <a:pt x="681502" y="1478034"/>
                      </a:lnTo>
                      <a:lnTo>
                        <a:pt x="735243" y="1487805"/>
                      </a:lnTo>
                      <a:lnTo>
                        <a:pt x="790403" y="1496997"/>
                      </a:lnTo>
                      <a:lnTo>
                        <a:pt x="846910" y="1505562"/>
                      </a:lnTo>
                      <a:lnTo>
                        <a:pt x="904694" y="1513458"/>
                      </a:lnTo>
                      <a:lnTo>
                        <a:pt x="963683" y="1520637"/>
                      </a:lnTo>
                      <a:lnTo>
                        <a:pt x="1023807" y="1527055"/>
                      </a:lnTo>
                      <a:lnTo>
                        <a:pt x="1084995" y="1532666"/>
                      </a:lnTo>
                      <a:lnTo>
                        <a:pt x="1147175" y="1537425"/>
                      </a:lnTo>
                      <a:lnTo>
                        <a:pt x="1210278" y="1541287"/>
                      </a:lnTo>
                      <a:lnTo>
                        <a:pt x="1274231" y="1544206"/>
                      </a:lnTo>
                      <a:lnTo>
                        <a:pt x="1338964" y="1546137"/>
                      </a:lnTo>
                      <a:lnTo>
                        <a:pt x="1404407" y="1547035"/>
                      </a:lnTo>
                      <a:lnTo>
                        <a:pt x="1470487" y="1546854"/>
                      </a:lnTo>
                      <a:lnTo>
                        <a:pt x="1537135" y="1545549"/>
                      </a:lnTo>
                      <a:lnTo>
                        <a:pt x="1604280" y="1543075"/>
                      </a:lnTo>
                      <a:lnTo>
                        <a:pt x="1671850" y="1539386"/>
                      </a:lnTo>
                      <a:lnTo>
                        <a:pt x="1739774" y="1534437"/>
                      </a:lnTo>
                      <a:lnTo>
                        <a:pt x="1807982" y="1528182"/>
                      </a:lnTo>
                      <a:lnTo>
                        <a:pt x="1876403" y="1520577"/>
                      </a:lnTo>
                      <a:lnTo>
                        <a:pt x="1944966" y="1511576"/>
                      </a:lnTo>
                      <a:lnTo>
                        <a:pt x="2013600" y="1501133"/>
                      </a:lnTo>
                      <a:lnTo>
                        <a:pt x="2063935" y="1492538"/>
                      </a:lnTo>
                      <a:lnTo>
                        <a:pt x="2114242" y="1483151"/>
                      </a:lnTo>
                      <a:lnTo>
                        <a:pt x="2164494" y="1472982"/>
                      </a:lnTo>
                      <a:lnTo>
                        <a:pt x="2214661" y="1462041"/>
                      </a:lnTo>
                      <a:lnTo>
                        <a:pt x="2264717" y="1450334"/>
                      </a:lnTo>
                      <a:lnTo>
                        <a:pt x="2314633" y="1437873"/>
                      </a:lnTo>
                      <a:lnTo>
                        <a:pt x="2364381" y="1424664"/>
                      </a:lnTo>
                      <a:lnTo>
                        <a:pt x="2413933" y="1410717"/>
                      </a:lnTo>
                      <a:lnTo>
                        <a:pt x="2463262" y="1396041"/>
                      </a:lnTo>
                      <a:lnTo>
                        <a:pt x="2512338" y="1380644"/>
                      </a:lnTo>
                      <a:lnTo>
                        <a:pt x="2561136" y="1364535"/>
                      </a:lnTo>
                      <a:lnTo>
                        <a:pt x="2609625" y="1347723"/>
                      </a:lnTo>
                      <a:lnTo>
                        <a:pt x="2657779" y="1330217"/>
                      </a:lnTo>
                      <a:lnTo>
                        <a:pt x="2705569" y="1312026"/>
                      </a:lnTo>
                      <a:lnTo>
                        <a:pt x="2752968" y="1293158"/>
                      </a:lnTo>
                      <a:lnTo>
                        <a:pt x="2799948" y="1273622"/>
                      </a:lnTo>
                      <a:lnTo>
                        <a:pt x="2846480" y="1253426"/>
                      </a:lnTo>
                      <a:lnTo>
                        <a:pt x="2892536" y="1232580"/>
                      </a:lnTo>
                      <a:lnTo>
                        <a:pt x="2938089" y="1211093"/>
                      </a:lnTo>
                      <a:lnTo>
                        <a:pt x="2983111" y="1188973"/>
                      </a:lnTo>
                      <a:lnTo>
                        <a:pt x="3027573" y="1166228"/>
                      </a:lnTo>
                      <a:lnTo>
                        <a:pt x="3071448" y="1142868"/>
                      </a:lnTo>
                      <a:lnTo>
                        <a:pt x="3114708" y="1118902"/>
                      </a:lnTo>
                      <a:lnTo>
                        <a:pt x="3157324" y="1094338"/>
                      </a:lnTo>
                      <a:lnTo>
                        <a:pt x="3199270" y="1069185"/>
                      </a:lnTo>
                      <a:lnTo>
                        <a:pt x="3240516" y="1043451"/>
                      </a:lnTo>
                      <a:lnTo>
                        <a:pt x="3281035" y="1017147"/>
                      </a:lnTo>
                      <a:lnTo>
                        <a:pt x="3320799" y="990279"/>
                      </a:lnTo>
                      <a:lnTo>
                        <a:pt x="3359780" y="962858"/>
                      </a:lnTo>
                      <a:lnTo>
                        <a:pt x="3397950" y="934891"/>
                      </a:lnTo>
                      <a:lnTo>
                        <a:pt x="3440947" y="901956"/>
                      </a:lnTo>
                      <a:lnTo>
                        <a:pt x="3482785" y="868320"/>
                      </a:lnTo>
                      <a:lnTo>
                        <a:pt x="3523420" y="833997"/>
                      </a:lnTo>
                      <a:lnTo>
                        <a:pt x="3562809" y="799000"/>
                      </a:lnTo>
                      <a:lnTo>
                        <a:pt x="3600909" y="763343"/>
                      </a:lnTo>
                      <a:lnTo>
                        <a:pt x="3637677" y="727040"/>
                      </a:lnTo>
                      <a:lnTo>
                        <a:pt x="3673071" y="690103"/>
                      </a:lnTo>
                      <a:lnTo>
                        <a:pt x="3707047" y="652546"/>
                      </a:lnTo>
                      <a:lnTo>
                        <a:pt x="3739562" y="614383"/>
                      </a:lnTo>
                      <a:lnTo>
                        <a:pt x="3770573" y="575627"/>
                      </a:lnTo>
                      <a:lnTo>
                        <a:pt x="3800038" y="536292"/>
                      </a:lnTo>
                      <a:lnTo>
                        <a:pt x="3827913" y="496390"/>
                      </a:lnTo>
                      <a:lnTo>
                        <a:pt x="3854156" y="455937"/>
                      </a:lnTo>
                      <a:lnTo>
                        <a:pt x="3880693" y="411504"/>
                      </a:lnTo>
                      <a:lnTo>
                        <a:pt x="3905209" y="366456"/>
                      </a:lnTo>
                      <a:lnTo>
                        <a:pt x="3927650" y="320810"/>
                      </a:lnTo>
                      <a:lnTo>
                        <a:pt x="3947961" y="274582"/>
                      </a:lnTo>
                      <a:lnTo>
                        <a:pt x="3966086" y="227791"/>
                      </a:lnTo>
                      <a:lnTo>
                        <a:pt x="3981972" y="180453"/>
                      </a:lnTo>
                      <a:lnTo>
                        <a:pt x="4001483" y="108457"/>
                      </a:lnTo>
                      <a:lnTo>
                        <a:pt x="4015647" y="35328"/>
                      </a:lnTo>
                      <a:lnTo>
                        <a:pt x="4019543" y="7624"/>
                      </a:lnTo>
                      <a:lnTo>
                        <a:pt x="4020467" y="0"/>
                      </a:lnTo>
                    </a:path>
                  </a:pathLst>
                </a:custGeom>
                <a:ln w="19049">
                  <a:solidFill>
                    <a:srgbClr val="666666"/>
                  </a:solidFill>
                </a:ln>
              </p:spPr>
              <p:txBody>
                <a:bodyPr wrap="square" lIns="0" tIns="0" rIns="0" bIns="0" rtlCol="0"/>
                <a:lstStyle/>
                <a:p>
                  <a:endParaRPr sz="2400"/>
                </a:p>
              </p:txBody>
            </p:sp>
            <p:grpSp>
              <p:nvGrpSpPr>
                <p:cNvPr id="69" name="Group 68"/>
                <p:cNvGrpSpPr/>
                <p:nvPr/>
              </p:nvGrpSpPr>
              <p:grpSpPr>
                <a:xfrm>
                  <a:off x="1051062" y="2331420"/>
                  <a:ext cx="8429505" cy="2187029"/>
                  <a:chOff x="1051062" y="2331420"/>
                  <a:chExt cx="8429505" cy="2187029"/>
                </a:xfrm>
              </p:grpSpPr>
              <p:sp>
                <p:nvSpPr>
                  <p:cNvPr id="70" name="object 34"/>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solidFill>
                    <a:srgbClr val="FCE4CD"/>
                  </a:solidFill>
                </p:spPr>
                <p:txBody>
                  <a:bodyPr wrap="square" lIns="0" tIns="0" rIns="0" bIns="0" rtlCol="0"/>
                  <a:lstStyle/>
                  <a:p>
                    <a:endParaRPr sz="2400"/>
                  </a:p>
                </p:txBody>
              </p:sp>
              <p:sp>
                <p:nvSpPr>
                  <p:cNvPr id="71" name="object 36"/>
                  <p:cNvSpPr txBox="1"/>
                  <p:nvPr/>
                </p:nvSpPr>
                <p:spPr>
                  <a:xfrm>
                    <a:off x="1148427" y="3313237"/>
                    <a:ext cx="418253" cy="557786"/>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72" name="object 37"/>
                  <p:cNvSpPr/>
                  <p:nvPr/>
                </p:nvSpPr>
                <p:spPr>
                  <a:xfrm>
                    <a:off x="1405064" y="2331420"/>
                    <a:ext cx="3123353" cy="1981200"/>
                  </a:xfrm>
                  <a:custGeom>
                    <a:avLst/>
                    <a:gdLst/>
                    <a:ahLst/>
                    <a:cxnLst/>
                    <a:rect l="l" t="t" r="r" b="b"/>
                    <a:pathLst>
                      <a:path w="2342515" h="1485900">
                        <a:moveTo>
                          <a:pt x="0" y="1197379"/>
                        </a:moveTo>
                        <a:lnTo>
                          <a:pt x="20923" y="1242301"/>
                        </a:lnTo>
                        <a:lnTo>
                          <a:pt x="56629" y="1276512"/>
                        </a:lnTo>
                        <a:lnTo>
                          <a:pt x="108072" y="1312396"/>
                        </a:lnTo>
                        <a:lnTo>
                          <a:pt x="173822" y="1348464"/>
                        </a:lnTo>
                        <a:lnTo>
                          <a:pt x="211614" y="1366101"/>
                        </a:lnTo>
                        <a:lnTo>
                          <a:pt x="252447" y="1383225"/>
                        </a:lnTo>
                        <a:lnTo>
                          <a:pt x="296141" y="1399650"/>
                        </a:lnTo>
                        <a:lnTo>
                          <a:pt x="342518" y="1415189"/>
                        </a:lnTo>
                        <a:lnTo>
                          <a:pt x="391398" y="1429658"/>
                        </a:lnTo>
                        <a:lnTo>
                          <a:pt x="442602" y="1442868"/>
                        </a:lnTo>
                        <a:lnTo>
                          <a:pt x="495953" y="1454634"/>
                        </a:lnTo>
                        <a:lnTo>
                          <a:pt x="551271" y="1464770"/>
                        </a:lnTo>
                        <a:lnTo>
                          <a:pt x="608377" y="1473090"/>
                        </a:lnTo>
                        <a:lnTo>
                          <a:pt x="667093" y="1479407"/>
                        </a:lnTo>
                        <a:lnTo>
                          <a:pt x="727239" y="1483535"/>
                        </a:lnTo>
                        <a:lnTo>
                          <a:pt x="788637" y="1485288"/>
                        </a:lnTo>
                        <a:lnTo>
                          <a:pt x="851109" y="1484480"/>
                        </a:lnTo>
                        <a:lnTo>
                          <a:pt x="914474" y="1480924"/>
                        </a:lnTo>
                        <a:lnTo>
                          <a:pt x="978554" y="1474435"/>
                        </a:lnTo>
                        <a:lnTo>
                          <a:pt x="1043171" y="1464825"/>
                        </a:lnTo>
                        <a:lnTo>
                          <a:pt x="1108146" y="1451909"/>
                        </a:lnTo>
                        <a:lnTo>
                          <a:pt x="1173300" y="1435501"/>
                        </a:lnTo>
                        <a:lnTo>
                          <a:pt x="1217289" y="1422371"/>
                        </a:lnTo>
                        <a:lnTo>
                          <a:pt x="1261224" y="1407591"/>
                        </a:lnTo>
                        <a:lnTo>
                          <a:pt x="1305048" y="1391189"/>
                        </a:lnTo>
                        <a:lnTo>
                          <a:pt x="1348708" y="1373190"/>
                        </a:lnTo>
                        <a:lnTo>
                          <a:pt x="1392148" y="1353621"/>
                        </a:lnTo>
                        <a:lnTo>
                          <a:pt x="1435312" y="1332509"/>
                        </a:lnTo>
                        <a:lnTo>
                          <a:pt x="1478147" y="1309879"/>
                        </a:lnTo>
                        <a:lnTo>
                          <a:pt x="1520596" y="1285760"/>
                        </a:lnTo>
                        <a:lnTo>
                          <a:pt x="1562606" y="1260176"/>
                        </a:lnTo>
                        <a:lnTo>
                          <a:pt x="1604121" y="1233155"/>
                        </a:lnTo>
                        <a:lnTo>
                          <a:pt x="1645085" y="1204723"/>
                        </a:lnTo>
                        <a:lnTo>
                          <a:pt x="1685445" y="1174908"/>
                        </a:lnTo>
                        <a:lnTo>
                          <a:pt x="1725145" y="1143734"/>
                        </a:lnTo>
                        <a:lnTo>
                          <a:pt x="1764129" y="1111229"/>
                        </a:lnTo>
                        <a:lnTo>
                          <a:pt x="1802344" y="1077420"/>
                        </a:lnTo>
                        <a:lnTo>
                          <a:pt x="1839734" y="1042332"/>
                        </a:lnTo>
                        <a:lnTo>
                          <a:pt x="1876244" y="1005993"/>
                        </a:lnTo>
                        <a:lnTo>
                          <a:pt x="1911819" y="968429"/>
                        </a:lnTo>
                        <a:lnTo>
                          <a:pt x="1946403" y="929666"/>
                        </a:lnTo>
                        <a:lnTo>
                          <a:pt x="1979943" y="889731"/>
                        </a:lnTo>
                        <a:lnTo>
                          <a:pt x="2009481" y="852433"/>
                        </a:lnTo>
                        <a:lnTo>
                          <a:pt x="2038068" y="814207"/>
                        </a:lnTo>
                        <a:lnTo>
                          <a:pt x="2065664" y="775074"/>
                        </a:lnTo>
                        <a:lnTo>
                          <a:pt x="2092227" y="735055"/>
                        </a:lnTo>
                        <a:lnTo>
                          <a:pt x="2117715" y="694169"/>
                        </a:lnTo>
                        <a:lnTo>
                          <a:pt x="2142087" y="652436"/>
                        </a:lnTo>
                        <a:lnTo>
                          <a:pt x="2165303" y="609875"/>
                        </a:lnTo>
                        <a:lnTo>
                          <a:pt x="2187320" y="566508"/>
                        </a:lnTo>
                        <a:lnTo>
                          <a:pt x="2208098" y="522353"/>
                        </a:lnTo>
                        <a:lnTo>
                          <a:pt x="2227595" y="477431"/>
                        </a:lnTo>
                        <a:lnTo>
                          <a:pt x="2245769" y="431762"/>
                        </a:lnTo>
                        <a:lnTo>
                          <a:pt x="2264184" y="380687"/>
                        </a:lnTo>
                        <a:lnTo>
                          <a:pt x="2280895" y="328758"/>
                        </a:lnTo>
                        <a:lnTo>
                          <a:pt x="2295845" y="276002"/>
                        </a:lnTo>
                        <a:lnTo>
                          <a:pt x="2308981" y="222445"/>
                        </a:lnTo>
                        <a:lnTo>
                          <a:pt x="2320246" y="168114"/>
                        </a:lnTo>
                        <a:lnTo>
                          <a:pt x="2331615" y="99153"/>
                        </a:lnTo>
                        <a:lnTo>
                          <a:pt x="2339868" y="29075"/>
                        </a:lnTo>
                        <a:lnTo>
                          <a:pt x="2342138" y="2519"/>
                        </a:lnTo>
                        <a:lnTo>
                          <a:pt x="2342324" y="0"/>
                        </a:lnTo>
                      </a:path>
                    </a:pathLst>
                  </a:custGeom>
                  <a:ln w="19049">
                    <a:solidFill>
                      <a:srgbClr val="666666"/>
                    </a:solidFill>
                  </a:ln>
                </p:spPr>
                <p:txBody>
                  <a:bodyPr wrap="square" lIns="0" tIns="0" rIns="0" bIns="0" rtlCol="0"/>
                  <a:lstStyle/>
                  <a:p>
                    <a:endParaRPr sz="2400"/>
                  </a:p>
                </p:txBody>
              </p:sp>
              <p:sp>
                <p:nvSpPr>
                  <p:cNvPr id="73" name="object 45"/>
                  <p:cNvSpPr/>
                  <p:nvPr/>
                </p:nvSpPr>
                <p:spPr>
                  <a:xfrm>
                    <a:off x="1405060" y="2629536"/>
                    <a:ext cx="8075507" cy="1888913"/>
                  </a:xfrm>
                  <a:custGeom>
                    <a:avLst/>
                    <a:gdLst/>
                    <a:ahLst/>
                    <a:cxnLst/>
                    <a:rect l="l" t="t" r="r" b="b"/>
                    <a:pathLst>
                      <a:path w="6056630" h="1416685">
                        <a:moveTo>
                          <a:pt x="0" y="973797"/>
                        </a:moveTo>
                        <a:lnTo>
                          <a:pt x="16881" y="1013172"/>
                        </a:lnTo>
                        <a:lnTo>
                          <a:pt x="50886" y="1044214"/>
                        </a:lnTo>
                        <a:lnTo>
                          <a:pt x="83224" y="1065427"/>
                        </a:lnTo>
                        <a:lnTo>
                          <a:pt x="122986" y="1086930"/>
                        </a:lnTo>
                        <a:lnTo>
                          <a:pt x="169906" y="1108615"/>
                        </a:lnTo>
                        <a:lnTo>
                          <a:pt x="223721" y="1130376"/>
                        </a:lnTo>
                        <a:lnTo>
                          <a:pt x="284164" y="1152104"/>
                        </a:lnTo>
                        <a:lnTo>
                          <a:pt x="350972" y="1173693"/>
                        </a:lnTo>
                        <a:lnTo>
                          <a:pt x="423877" y="1195036"/>
                        </a:lnTo>
                        <a:lnTo>
                          <a:pt x="462534" y="1205581"/>
                        </a:lnTo>
                        <a:lnTo>
                          <a:pt x="502616" y="1216025"/>
                        </a:lnTo>
                        <a:lnTo>
                          <a:pt x="544090" y="1226353"/>
                        </a:lnTo>
                        <a:lnTo>
                          <a:pt x="586923" y="1236553"/>
                        </a:lnTo>
                        <a:lnTo>
                          <a:pt x="631082" y="1246610"/>
                        </a:lnTo>
                        <a:lnTo>
                          <a:pt x="676533" y="1256513"/>
                        </a:lnTo>
                        <a:lnTo>
                          <a:pt x="723244" y="1266246"/>
                        </a:lnTo>
                        <a:lnTo>
                          <a:pt x="771181" y="1275797"/>
                        </a:lnTo>
                        <a:lnTo>
                          <a:pt x="820312" y="1285152"/>
                        </a:lnTo>
                        <a:lnTo>
                          <a:pt x="870602" y="1294299"/>
                        </a:lnTo>
                        <a:lnTo>
                          <a:pt x="922019" y="1303223"/>
                        </a:lnTo>
                        <a:lnTo>
                          <a:pt x="974530" y="1311911"/>
                        </a:lnTo>
                        <a:lnTo>
                          <a:pt x="1028102" y="1320349"/>
                        </a:lnTo>
                        <a:lnTo>
                          <a:pt x="1082701" y="1328525"/>
                        </a:lnTo>
                        <a:lnTo>
                          <a:pt x="1138294" y="1336425"/>
                        </a:lnTo>
                        <a:lnTo>
                          <a:pt x="1194849" y="1344036"/>
                        </a:lnTo>
                        <a:lnTo>
                          <a:pt x="1252332" y="1351343"/>
                        </a:lnTo>
                        <a:lnTo>
                          <a:pt x="1310709" y="1358334"/>
                        </a:lnTo>
                        <a:lnTo>
                          <a:pt x="1369948" y="1364996"/>
                        </a:lnTo>
                        <a:lnTo>
                          <a:pt x="1430016" y="1371314"/>
                        </a:lnTo>
                        <a:lnTo>
                          <a:pt x="1490880" y="1377276"/>
                        </a:lnTo>
                        <a:lnTo>
                          <a:pt x="1552505" y="1382868"/>
                        </a:lnTo>
                        <a:lnTo>
                          <a:pt x="1614860" y="1388077"/>
                        </a:lnTo>
                        <a:lnTo>
                          <a:pt x="1677911" y="1392889"/>
                        </a:lnTo>
                        <a:lnTo>
                          <a:pt x="1741624" y="1397291"/>
                        </a:lnTo>
                        <a:lnTo>
                          <a:pt x="1805968" y="1401269"/>
                        </a:lnTo>
                        <a:lnTo>
                          <a:pt x="1870908" y="1404811"/>
                        </a:lnTo>
                        <a:lnTo>
                          <a:pt x="1936411" y="1407902"/>
                        </a:lnTo>
                        <a:lnTo>
                          <a:pt x="2002445" y="1410529"/>
                        </a:lnTo>
                        <a:lnTo>
                          <a:pt x="2068976" y="1412680"/>
                        </a:lnTo>
                        <a:lnTo>
                          <a:pt x="2135971" y="1414339"/>
                        </a:lnTo>
                        <a:lnTo>
                          <a:pt x="2203397" y="1415495"/>
                        </a:lnTo>
                        <a:lnTo>
                          <a:pt x="2271220" y="1416133"/>
                        </a:lnTo>
                        <a:lnTo>
                          <a:pt x="2339408" y="1416241"/>
                        </a:lnTo>
                        <a:lnTo>
                          <a:pt x="2407928" y="1415804"/>
                        </a:lnTo>
                        <a:lnTo>
                          <a:pt x="2476746" y="1414810"/>
                        </a:lnTo>
                        <a:lnTo>
                          <a:pt x="2545829" y="1413245"/>
                        </a:lnTo>
                        <a:lnTo>
                          <a:pt x="2615144" y="1411096"/>
                        </a:lnTo>
                        <a:lnTo>
                          <a:pt x="2684657" y="1408348"/>
                        </a:lnTo>
                        <a:lnTo>
                          <a:pt x="2754337" y="1404990"/>
                        </a:lnTo>
                        <a:lnTo>
                          <a:pt x="2824149" y="1401007"/>
                        </a:lnTo>
                        <a:lnTo>
                          <a:pt x="2894061" y="1396386"/>
                        </a:lnTo>
                        <a:lnTo>
                          <a:pt x="2964039" y="1391114"/>
                        </a:lnTo>
                        <a:lnTo>
                          <a:pt x="3034050" y="1385176"/>
                        </a:lnTo>
                        <a:lnTo>
                          <a:pt x="3086967" y="1380241"/>
                        </a:lnTo>
                        <a:lnTo>
                          <a:pt x="3139869" y="1374922"/>
                        </a:lnTo>
                        <a:lnTo>
                          <a:pt x="3192744" y="1369222"/>
                        </a:lnTo>
                        <a:lnTo>
                          <a:pt x="3245575" y="1363143"/>
                        </a:lnTo>
                        <a:lnTo>
                          <a:pt x="3298349" y="1356691"/>
                        </a:lnTo>
                        <a:lnTo>
                          <a:pt x="3351051" y="1349867"/>
                        </a:lnTo>
                        <a:lnTo>
                          <a:pt x="3403668" y="1342675"/>
                        </a:lnTo>
                        <a:lnTo>
                          <a:pt x="3456184" y="1335118"/>
                        </a:lnTo>
                        <a:lnTo>
                          <a:pt x="3508586" y="1327199"/>
                        </a:lnTo>
                        <a:lnTo>
                          <a:pt x="3560859" y="1318922"/>
                        </a:lnTo>
                        <a:lnTo>
                          <a:pt x="3612989" y="1310290"/>
                        </a:lnTo>
                        <a:lnTo>
                          <a:pt x="3664962" y="1301306"/>
                        </a:lnTo>
                        <a:lnTo>
                          <a:pt x="3716763" y="1291973"/>
                        </a:lnTo>
                        <a:lnTo>
                          <a:pt x="3768378" y="1282295"/>
                        </a:lnTo>
                        <a:lnTo>
                          <a:pt x="3819792" y="1272274"/>
                        </a:lnTo>
                        <a:lnTo>
                          <a:pt x="3870992" y="1261914"/>
                        </a:lnTo>
                        <a:lnTo>
                          <a:pt x="3921963" y="1251218"/>
                        </a:lnTo>
                        <a:lnTo>
                          <a:pt x="3972691" y="1240190"/>
                        </a:lnTo>
                        <a:lnTo>
                          <a:pt x="4023161" y="1228832"/>
                        </a:lnTo>
                        <a:lnTo>
                          <a:pt x="4073359" y="1217148"/>
                        </a:lnTo>
                        <a:lnTo>
                          <a:pt x="4123271" y="1205141"/>
                        </a:lnTo>
                        <a:lnTo>
                          <a:pt x="4172882" y="1192815"/>
                        </a:lnTo>
                        <a:lnTo>
                          <a:pt x="4222179" y="1180171"/>
                        </a:lnTo>
                        <a:lnTo>
                          <a:pt x="4271146" y="1167215"/>
                        </a:lnTo>
                        <a:lnTo>
                          <a:pt x="4319770" y="1153948"/>
                        </a:lnTo>
                        <a:lnTo>
                          <a:pt x="4368036" y="1140375"/>
                        </a:lnTo>
                        <a:lnTo>
                          <a:pt x="4415930" y="1126498"/>
                        </a:lnTo>
                        <a:lnTo>
                          <a:pt x="4463438" y="1112320"/>
                        </a:lnTo>
                        <a:lnTo>
                          <a:pt x="4510545" y="1097846"/>
                        </a:lnTo>
                        <a:lnTo>
                          <a:pt x="4557237" y="1083077"/>
                        </a:lnTo>
                        <a:lnTo>
                          <a:pt x="4603500" y="1068018"/>
                        </a:lnTo>
                        <a:lnTo>
                          <a:pt x="4649319" y="1052671"/>
                        </a:lnTo>
                        <a:lnTo>
                          <a:pt x="4694681" y="1037040"/>
                        </a:lnTo>
                        <a:lnTo>
                          <a:pt x="4739570" y="1021127"/>
                        </a:lnTo>
                        <a:lnTo>
                          <a:pt x="4783972" y="1004937"/>
                        </a:lnTo>
                        <a:lnTo>
                          <a:pt x="4827874" y="988472"/>
                        </a:lnTo>
                        <a:lnTo>
                          <a:pt x="4871260" y="971736"/>
                        </a:lnTo>
                        <a:lnTo>
                          <a:pt x="4914117" y="954732"/>
                        </a:lnTo>
                        <a:lnTo>
                          <a:pt x="4956430" y="937462"/>
                        </a:lnTo>
                        <a:lnTo>
                          <a:pt x="4998185" y="919931"/>
                        </a:lnTo>
                        <a:lnTo>
                          <a:pt x="5039368" y="902142"/>
                        </a:lnTo>
                        <a:lnTo>
                          <a:pt x="5079964" y="884097"/>
                        </a:lnTo>
                        <a:lnTo>
                          <a:pt x="5119959" y="865800"/>
                        </a:lnTo>
                        <a:lnTo>
                          <a:pt x="5172730" y="840822"/>
                        </a:lnTo>
                        <a:lnTo>
                          <a:pt x="5224356" y="815403"/>
                        </a:lnTo>
                        <a:lnTo>
                          <a:pt x="5274801" y="789550"/>
                        </a:lnTo>
                        <a:lnTo>
                          <a:pt x="5324031" y="763271"/>
                        </a:lnTo>
                        <a:lnTo>
                          <a:pt x="5372011" y="736574"/>
                        </a:lnTo>
                        <a:lnTo>
                          <a:pt x="5418706" y="709466"/>
                        </a:lnTo>
                        <a:lnTo>
                          <a:pt x="5464082" y="681957"/>
                        </a:lnTo>
                        <a:lnTo>
                          <a:pt x="5508104" y="654052"/>
                        </a:lnTo>
                        <a:lnTo>
                          <a:pt x="5550736" y="625761"/>
                        </a:lnTo>
                        <a:lnTo>
                          <a:pt x="5591946" y="597091"/>
                        </a:lnTo>
                        <a:lnTo>
                          <a:pt x="5631696" y="568050"/>
                        </a:lnTo>
                        <a:lnTo>
                          <a:pt x="5669954" y="538646"/>
                        </a:lnTo>
                        <a:lnTo>
                          <a:pt x="5706684" y="508885"/>
                        </a:lnTo>
                        <a:lnTo>
                          <a:pt x="5741852" y="478778"/>
                        </a:lnTo>
                        <a:lnTo>
                          <a:pt x="5775422" y="448330"/>
                        </a:lnTo>
                        <a:lnTo>
                          <a:pt x="5807361" y="417550"/>
                        </a:lnTo>
                        <a:lnTo>
                          <a:pt x="5847347" y="376008"/>
                        </a:lnTo>
                        <a:lnTo>
                          <a:pt x="5884287" y="333907"/>
                        </a:lnTo>
                        <a:lnTo>
                          <a:pt x="5918100" y="291268"/>
                        </a:lnTo>
                        <a:lnTo>
                          <a:pt x="5948704" y="248107"/>
                        </a:lnTo>
                        <a:lnTo>
                          <a:pt x="5976015" y="204444"/>
                        </a:lnTo>
                        <a:lnTo>
                          <a:pt x="5999952" y="160297"/>
                        </a:lnTo>
                        <a:lnTo>
                          <a:pt x="6029349" y="93211"/>
                        </a:lnTo>
                        <a:lnTo>
                          <a:pt x="6050692" y="25140"/>
                        </a:lnTo>
                        <a:lnTo>
                          <a:pt x="6054737" y="7976"/>
                        </a:lnTo>
                        <a:lnTo>
                          <a:pt x="6056429" y="0"/>
                        </a:lnTo>
                      </a:path>
                    </a:pathLst>
                  </a:custGeom>
                  <a:ln w="19049">
                    <a:solidFill>
                      <a:srgbClr val="666666"/>
                    </a:solidFill>
                  </a:ln>
                </p:spPr>
                <p:txBody>
                  <a:bodyPr wrap="square" lIns="0" tIns="0" rIns="0" bIns="0" rtlCol="0"/>
                  <a:lstStyle/>
                  <a:p>
                    <a:endParaRPr sz="2400"/>
                  </a:p>
                </p:txBody>
              </p:sp>
            </p:grpSp>
          </p:grpSp>
          <p:sp>
            <p:nvSpPr>
              <p:cNvPr id="65" name="object 46"/>
              <p:cNvSpPr/>
              <p:nvPr/>
            </p:nvSpPr>
            <p:spPr>
              <a:xfrm>
                <a:off x="9425869" y="2502170"/>
                <a:ext cx="108868" cy="144348"/>
              </a:xfrm>
              <a:prstGeom prst="rect">
                <a:avLst/>
              </a:prstGeom>
              <a:blipFill>
                <a:blip r:embed="rId12" cstate="print"/>
                <a:stretch>
                  <a:fillRect/>
                </a:stretch>
              </a:blipFill>
            </p:spPr>
            <p:txBody>
              <a:bodyPr wrap="square" lIns="0" tIns="0" rIns="0" bIns="0" rtlCol="0"/>
              <a:lstStyle/>
              <a:p>
                <a:endParaRPr sz="2400"/>
              </a:p>
            </p:txBody>
          </p:sp>
        </p:grpSp>
      </p:grpSp>
    </p:spTree>
    <p:extLst>
      <p:ext uri="{BB962C8B-B14F-4D97-AF65-F5344CB8AC3E}">
        <p14:creationId xmlns:p14="http://schemas.microsoft.com/office/powerpoint/2010/main" val="423945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B32328-8CDD-42C8-AA50-9F0763B00B7B}"/>
              </a:ext>
            </a:extLst>
          </p:cNvPr>
          <p:cNvSpPr>
            <a:spLocks noGrp="1"/>
          </p:cNvSpPr>
          <p:nvPr>
            <p:ph type="title"/>
          </p:nvPr>
        </p:nvSpPr>
        <p:spPr/>
        <p:txBody>
          <a:bodyPr/>
          <a:lstStyle/>
          <a:p>
            <a:endParaRPr lang="en-IL"/>
          </a:p>
        </p:txBody>
      </p:sp>
      <p:sp>
        <p:nvSpPr>
          <p:cNvPr id="7" name="Content Placeholder 6">
            <a:extLst>
              <a:ext uri="{FF2B5EF4-FFF2-40B4-BE49-F238E27FC236}">
                <a16:creationId xmlns:a16="http://schemas.microsoft.com/office/drawing/2014/main" id="{4F8515E8-4BED-48EA-A755-0CA18CC40AAF}"/>
              </a:ext>
            </a:extLst>
          </p:cNvPr>
          <p:cNvSpPr>
            <a:spLocks noGrp="1"/>
          </p:cNvSpPr>
          <p:nvPr>
            <p:ph idx="1"/>
          </p:nvPr>
        </p:nvSpPr>
        <p:spPr/>
        <p:txBody>
          <a:bodyPr/>
          <a:lstStyle/>
          <a:p>
            <a:endParaRPr lang="en-IL"/>
          </a:p>
        </p:txBody>
      </p:sp>
      <p:grpSp>
        <p:nvGrpSpPr>
          <p:cNvPr id="61" name="Group 60"/>
          <p:cNvGrpSpPr/>
          <p:nvPr/>
        </p:nvGrpSpPr>
        <p:grpSpPr>
          <a:xfrm>
            <a:off x="674072" y="1689825"/>
            <a:ext cx="9822182" cy="4716213"/>
            <a:chOff x="1051062" y="-197764"/>
            <a:chExt cx="9822182" cy="4716213"/>
          </a:xfrm>
        </p:grpSpPr>
        <p:sp>
          <p:nvSpPr>
            <p:cNvPr id="62" name="object 2"/>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63" name="object 3"/>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64" name="object 4"/>
            <p:cNvSpPr txBox="1"/>
            <p:nvPr/>
          </p:nvSpPr>
          <p:spPr>
            <a:xfrm>
              <a:off x="13694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0</a:t>
              </a:r>
              <a:endParaRPr sz="2400" baseline="-32407">
                <a:latin typeface="Arial"/>
                <a:cs typeface="Arial"/>
              </a:endParaRPr>
            </a:p>
          </p:txBody>
        </p:sp>
        <p:sp>
          <p:nvSpPr>
            <p:cNvPr id="65" name="object 5"/>
            <p:cNvSpPr txBox="1"/>
            <p:nvPr/>
          </p:nvSpPr>
          <p:spPr>
            <a:xfrm>
              <a:off x="2268222"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66" name="object 6"/>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67" name="object 7"/>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68" name="object 8"/>
            <p:cNvSpPr txBox="1"/>
            <p:nvPr/>
          </p:nvSpPr>
          <p:spPr>
            <a:xfrm>
              <a:off x="36101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1</a:t>
              </a:r>
              <a:endParaRPr sz="2400" baseline="-32407">
                <a:latin typeface="Arial"/>
                <a:cs typeface="Arial"/>
              </a:endParaRPr>
            </a:p>
          </p:txBody>
        </p:sp>
        <p:sp>
          <p:nvSpPr>
            <p:cNvPr id="69" name="object 9"/>
            <p:cNvSpPr/>
            <p:nvPr/>
          </p:nvSpPr>
          <p:spPr>
            <a:xfrm>
              <a:off x="2622233"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70" name="object 10"/>
            <p:cNvSpPr/>
            <p:nvPr/>
          </p:nvSpPr>
          <p:spPr>
            <a:xfrm>
              <a:off x="2567581" y="2228300"/>
              <a:ext cx="109307" cy="140667"/>
            </a:xfrm>
            <a:prstGeom prst="rect">
              <a:avLst/>
            </a:prstGeom>
            <a:blipFill>
              <a:blip r:embed="rId2" cstate="print"/>
              <a:stretch>
                <a:fillRect/>
              </a:stretch>
            </a:blipFill>
          </p:spPr>
          <p:txBody>
            <a:bodyPr wrap="square" lIns="0" tIns="0" rIns="0" bIns="0" rtlCol="0"/>
            <a:lstStyle/>
            <a:p>
              <a:endParaRPr sz="2400"/>
            </a:p>
          </p:txBody>
        </p:sp>
        <p:sp>
          <p:nvSpPr>
            <p:cNvPr id="71" name="object 11"/>
            <p:cNvSpPr/>
            <p:nvPr/>
          </p:nvSpPr>
          <p:spPr>
            <a:xfrm>
              <a:off x="1791670"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72" name="object 12"/>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73" name="object 13"/>
            <p:cNvSpPr/>
            <p:nvPr/>
          </p:nvSpPr>
          <p:spPr>
            <a:xfrm>
              <a:off x="3339117"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74" name="object 14"/>
            <p:cNvSpPr txBox="1"/>
            <p:nvPr/>
          </p:nvSpPr>
          <p:spPr>
            <a:xfrm>
              <a:off x="4508914"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4294">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75" name="object 15"/>
            <p:cNvSpPr/>
            <p:nvPr/>
          </p:nvSpPr>
          <p:spPr>
            <a:xfrm>
              <a:off x="5745029" y="1344635"/>
              <a:ext cx="568112" cy="1038013"/>
            </a:xfrm>
            <a:custGeom>
              <a:avLst/>
              <a:gdLst/>
              <a:ahLst/>
              <a:cxnLst/>
              <a:rect l="l" t="t" r="r" b="b"/>
              <a:pathLst>
                <a:path w="426085" h="778510">
                  <a:moveTo>
                    <a:pt x="0" y="0"/>
                  </a:moveTo>
                  <a:lnTo>
                    <a:pt x="425699" y="0"/>
                  </a:lnTo>
                  <a:lnTo>
                    <a:pt x="425699" y="778199"/>
                  </a:lnTo>
                  <a:lnTo>
                    <a:pt x="0" y="778199"/>
                  </a:lnTo>
                  <a:lnTo>
                    <a:pt x="0" y="0"/>
                  </a:lnTo>
                  <a:close/>
                </a:path>
              </a:pathLst>
            </a:custGeom>
            <a:solidFill>
              <a:srgbClr val="D9EAD3"/>
            </a:solidFill>
          </p:spPr>
          <p:txBody>
            <a:bodyPr wrap="square" lIns="0" tIns="0" rIns="0" bIns="0" rtlCol="0"/>
            <a:lstStyle/>
            <a:p>
              <a:endParaRPr sz="2400"/>
            </a:p>
          </p:txBody>
        </p:sp>
        <p:sp>
          <p:nvSpPr>
            <p:cNvPr id="76" name="object 16"/>
            <p:cNvSpPr txBox="1"/>
            <p:nvPr/>
          </p:nvSpPr>
          <p:spPr>
            <a:xfrm>
              <a:off x="5745029" y="1344638"/>
              <a:ext cx="568112" cy="695062"/>
            </a:xfrm>
            <a:prstGeom prst="rect">
              <a:avLst/>
            </a:prstGeom>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2</a:t>
              </a:r>
            </a:p>
          </p:txBody>
        </p:sp>
        <p:sp>
          <p:nvSpPr>
            <p:cNvPr id="77" name="object 17"/>
            <p:cNvSpPr/>
            <p:nvPr/>
          </p:nvSpPr>
          <p:spPr>
            <a:xfrm>
              <a:off x="4032371"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78" name="object 18"/>
            <p:cNvSpPr/>
            <p:nvPr/>
          </p:nvSpPr>
          <p:spPr>
            <a:xfrm>
              <a:off x="4862916"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79" name="object 19"/>
            <p:cNvSpPr/>
            <p:nvPr/>
          </p:nvSpPr>
          <p:spPr>
            <a:xfrm>
              <a:off x="4808266"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80" name="object 20"/>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81" name="object 21"/>
            <p:cNvSpPr/>
            <p:nvPr/>
          </p:nvSpPr>
          <p:spPr>
            <a:xfrm>
              <a:off x="5579809"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82" name="object 22"/>
            <p:cNvSpPr txBox="1"/>
            <p:nvPr/>
          </p:nvSpPr>
          <p:spPr>
            <a:xfrm>
              <a:off x="6749606"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83" name="object 23"/>
            <p:cNvSpPr txBox="1"/>
            <p:nvPr/>
          </p:nvSpPr>
          <p:spPr>
            <a:xfrm>
              <a:off x="7985731"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3</a:t>
              </a:r>
              <a:endParaRPr sz="2400" baseline="-32407">
                <a:latin typeface="Arial"/>
                <a:cs typeface="Arial"/>
              </a:endParaRPr>
            </a:p>
          </p:txBody>
        </p:sp>
        <p:sp>
          <p:nvSpPr>
            <p:cNvPr id="84" name="object 24"/>
            <p:cNvSpPr txBox="1"/>
            <p:nvPr/>
          </p:nvSpPr>
          <p:spPr>
            <a:xfrm>
              <a:off x="6839405"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3</a:t>
              </a:r>
              <a:endParaRPr sz="2400" baseline="-32407">
                <a:latin typeface="Arial"/>
                <a:cs typeface="Arial"/>
              </a:endParaRPr>
            </a:p>
          </p:txBody>
        </p:sp>
        <p:sp>
          <p:nvSpPr>
            <p:cNvPr id="85" name="object 25"/>
            <p:cNvSpPr/>
            <p:nvPr/>
          </p:nvSpPr>
          <p:spPr>
            <a:xfrm>
              <a:off x="7103600"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86" name="object 26"/>
            <p:cNvSpPr/>
            <p:nvPr/>
          </p:nvSpPr>
          <p:spPr>
            <a:xfrm>
              <a:off x="7048950"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87" name="object 27"/>
            <p:cNvSpPr/>
            <p:nvPr/>
          </p:nvSpPr>
          <p:spPr>
            <a:xfrm>
              <a:off x="6312634" y="1808780"/>
              <a:ext cx="412367" cy="109307"/>
            </a:xfrm>
            <a:prstGeom prst="rect">
              <a:avLst/>
            </a:prstGeom>
            <a:blipFill>
              <a:blip r:embed="rId6" cstate="print"/>
              <a:stretch>
                <a:fillRect/>
              </a:stretch>
            </a:blipFill>
          </p:spPr>
          <p:txBody>
            <a:bodyPr wrap="square" lIns="0" tIns="0" rIns="0" bIns="0" rtlCol="0"/>
            <a:lstStyle/>
            <a:p>
              <a:endParaRPr sz="2400"/>
            </a:p>
          </p:txBody>
        </p:sp>
        <p:sp>
          <p:nvSpPr>
            <p:cNvPr id="88" name="object 28"/>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89" name="object 29"/>
            <p:cNvSpPr/>
            <p:nvPr/>
          </p:nvSpPr>
          <p:spPr>
            <a:xfrm>
              <a:off x="7820501"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90" name="object 30"/>
            <p:cNvSpPr txBox="1"/>
            <p:nvPr/>
          </p:nvSpPr>
          <p:spPr>
            <a:xfrm>
              <a:off x="10305132"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44772">
                <a:spcBef>
                  <a:spcPts val="2540"/>
                </a:spcBef>
              </a:pPr>
              <a:r>
                <a:rPr sz="2400" dirty="0">
                  <a:latin typeface="Arial"/>
                  <a:cs typeface="Arial"/>
                </a:rPr>
                <a:t>y</a:t>
              </a:r>
              <a:r>
                <a:rPr sz="2400" baseline="-32407" dirty="0">
                  <a:latin typeface="Arial"/>
                  <a:cs typeface="Arial"/>
                </a:rPr>
                <a:t>T</a:t>
              </a:r>
              <a:endParaRPr sz="2400" baseline="-32407">
                <a:latin typeface="Arial"/>
                <a:cs typeface="Arial"/>
              </a:endParaRPr>
            </a:p>
          </p:txBody>
        </p:sp>
        <p:sp>
          <p:nvSpPr>
            <p:cNvPr id="91" name="object 31"/>
            <p:cNvSpPr/>
            <p:nvPr/>
          </p:nvSpPr>
          <p:spPr>
            <a:xfrm>
              <a:off x="8553331" y="1808780"/>
              <a:ext cx="390768" cy="109307"/>
            </a:xfrm>
            <a:prstGeom prst="rect">
              <a:avLst/>
            </a:prstGeom>
            <a:blipFill>
              <a:blip r:embed="rId7" cstate="print"/>
              <a:stretch>
                <a:fillRect/>
              </a:stretch>
            </a:blipFill>
          </p:spPr>
          <p:txBody>
            <a:bodyPr wrap="square" lIns="0" tIns="0" rIns="0" bIns="0" rtlCol="0"/>
            <a:lstStyle/>
            <a:p>
              <a:endParaRPr sz="2400"/>
            </a:p>
          </p:txBody>
        </p:sp>
        <p:sp>
          <p:nvSpPr>
            <p:cNvPr id="92" name="object 32"/>
            <p:cNvSpPr/>
            <p:nvPr/>
          </p:nvSpPr>
          <p:spPr>
            <a:xfrm>
              <a:off x="105889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93" name="object 33"/>
            <p:cNvSpPr/>
            <p:nvPr/>
          </p:nvSpPr>
          <p:spPr>
            <a:xfrm>
              <a:off x="10534282"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94" name="object 34"/>
            <p:cNvSpPr txBox="1"/>
            <p:nvPr/>
          </p:nvSpPr>
          <p:spPr>
            <a:xfrm>
              <a:off x="9014801" y="1314087"/>
              <a:ext cx="846667" cy="1001983"/>
            </a:xfrm>
            <a:prstGeom prst="rect">
              <a:avLst/>
            </a:prstGeom>
          </p:spPr>
          <p:txBody>
            <a:bodyPr vert="horz" wrap="square" lIns="0" tIns="16933" rIns="0" bIns="0" rtlCol="0">
              <a:spAutoFit/>
            </a:bodyPr>
            <a:lstStyle/>
            <a:p>
              <a:pPr marL="16933">
                <a:spcBef>
                  <a:spcPts val="133"/>
                </a:spcBef>
              </a:pPr>
              <a:r>
                <a:rPr sz="6400" dirty="0">
                  <a:latin typeface="Arial"/>
                  <a:cs typeface="Arial"/>
                </a:rPr>
                <a:t>…</a:t>
              </a:r>
              <a:endParaRPr sz="6400">
                <a:latin typeface="Arial"/>
                <a:cs typeface="Arial"/>
              </a:endParaRPr>
            </a:p>
          </p:txBody>
        </p:sp>
        <p:sp>
          <p:nvSpPr>
            <p:cNvPr id="95" name="object 35"/>
            <p:cNvSpPr txBox="1"/>
            <p:nvPr/>
          </p:nvSpPr>
          <p:spPr>
            <a:xfrm>
              <a:off x="4598721"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2</a:t>
              </a:r>
              <a:endParaRPr sz="2400" baseline="-32407">
                <a:latin typeface="Arial"/>
                <a:cs typeface="Arial"/>
              </a:endParaRPr>
            </a:p>
          </p:txBody>
        </p:sp>
        <p:sp>
          <p:nvSpPr>
            <p:cNvPr id="96" name="object 36"/>
            <p:cNvSpPr txBox="1"/>
            <p:nvPr/>
          </p:nvSpPr>
          <p:spPr>
            <a:xfrm>
              <a:off x="2358038"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1</a:t>
              </a:r>
              <a:endParaRPr sz="2400" baseline="-32407">
                <a:latin typeface="Arial"/>
                <a:cs typeface="Arial"/>
              </a:endParaRPr>
            </a:p>
          </p:txBody>
        </p:sp>
        <p:sp>
          <p:nvSpPr>
            <p:cNvPr id="97" name="object 37"/>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solidFill>
              <a:srgbClr val="FCE4CD"/>
            </a:solidFill>
          </p:spPr>
          <p:txBody>
            <a:bodyPr wrap="square" lIns="0" tIns="0" rIns="0" bIns="0" rtlCol="0"/>
            <a:lstStyle/>
            <a:p>
              <a:endParaRPr sz="2400"/>
            </a:p>
          </p:txBody>
        </p:sp>
        <p:sp>
          <p:nvSpPr>
            <p:cNvPr id="98" name="object 38"/>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ln w="9524">
              <a:solidFill>
                <a:srgbClr val="666666"/>
              </a:solidFill>
            </a:ln>
          </p:spPr>
          <p:txBody>
            <a:bodyPr wrap="square" lIns="0" tIns="0" rIns="0" bIns="0" rtlCol="0"/>
            <a:lstStyle/>
            <a:p>
              <a:endParaRPr sz="2400"/>
            </a:p>
          </p:txBody>
        </p:sp>
        <p:sp>
          <p:nvSpPr>
            <p:cNvPr id="99" name="object 39"/>
            <p:cNvSpPr txBox="1"/>
            <p:nvPr/>
          </p:nvSpPr>
          <p:spPr>
            <a:xfrm>
              <a:off x="1148427" y="3313238"/>
              <a:ext cx="418253"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100" name="object 40"/>
            <p:cNvSpPr/>
            <p:nvPr/>
          </p:nvSpPr>
          <p:spPr>
            <a:xfrm>
              <a:off x="1405064" y="2331420"/>
              <a:ext cx="3123353" cy="1981200"/>
            </a:xfrm>
            <a:custGeom>
              <a:avLst/>
              <a:gdLst/>
              <a:ahLst/>
              <a:cxnLst/>
              <a:rect l="l" t="t" r="r" b="b"/>
              <a:pathLst>
                <a:path w="2342515" h="1485900">
                  <a:moveTo>
                    <a:pt x="0" y="1197379"/>
                  </a:moveTo>
                  <a:lnTo>
                    <a:pt x="20923" y="1242301"/>
                  </a:lnTo>
                  <a:lnTo>
                    <a:pt x="56629" y="1276512"/>
                  </a:lnTo>
                  <a:lnTo>
                    <a:pt x="108072" y="1312396"/>
                  </a:lnTo>
                  <a:lnTo>
                    <a:pt x="173822" y="1348464"/>
                  </a:lnTo>
                  <a:lnTo>
                    <a:pt x="211614" y="1366101"/>
                  </a:lnTo>
                  <a:lnTo>
                    <a:pt x="252447" y="1383225"/>
                  </a:lnTo>
                  <a:lnTo>
                    <a:pt x="296141" y="1399650"/>
                  </a:lnTo>
                  <a:lnTo>
                    <a:pt x="342518" y="1415189"/>
                  </a:lnTo>
                  <a:lnTo>
                    <a:pt x="391398" y="1429658"/>
                  </a:lnTo>
                  <a:lnTo>
                    <a:pt x="442602" y="1442868"/>
                  </a:lnTo>
                  <a:lnTo>
                    <a:pt x="495953" y="1454634"/>
                  </a:lnTo>
                  <a:lnTo>
                    <a:pt x="551271" y="1464770"/>
                  </a:lnTo>
                  <a:lnTo>
                    <a:pt x="608377" y="1473090"/>
                  </a:lnTo>
                  <a:lnTo>
                    <a:pt x="667093" y="1479407"/>
                  </a:lnTo>
                  <a:lnTo>
                    <a:pt x="727239" y="1483535"/>
                  </a:lnTo>
                  <a:lnTo>
                    <a:pt x="788637" y="1485288"/>
                  </a:lnTo>
                  <a:lnTo>
                    <a:pt x="851109" y="1484480"/>
                  </a:lnTo>
                  <a:lnTo>
                    <a:pt x="914474" y="1480924"/>
                  </a:lnTo>
                  <a:lnTo>
                    <a:pt x="978554" y="1474435"/>
                  </a:lnTo>
                  <a:lnTo>
                    <a:pt x="1043171" y="1464825"/>
                  </a:lnTo>
                  <a:lnTo>
                    <a:pt x="1108146" y="1451909"/>
                  </a:lnTo>
                  <a:lnTo>
                    <a:pt x="1173300" y="1435501"/>
                  </a:lnTo>
                  <a:lnTo>
                    <a:pt x="1217289" y="1422371"/>
                  </a:lnTo>
                  <a:lnTo>
                    <a:pt x="1261224" y="1407591"/>
                  </a:lnTo>
                  <a:lnTo>
                    <a:pt x="1305048" y="1391189"/>
                  </a:lnTo>
                  <a:lnTo>
                    <a:pt x="1348708" y="1373190"/>
                  </a:lnTo>
                  <a:lnTo>
                    <a:pt x="1392148" y="1353621"/>
                  </a:lnTo>
                  <a:lnTo>
                    <a:pt x="1435312" y="1332509"/>
                  </a:lnTo>
                  <a:lnTo>
                    <a:pt x="1478147" y="1309879"/>
                  </a:lnTo>
                  <a:lnTo>
                    <a:pt x="1520596" y="1285760"/>
                  </a:lnTo>
                  <a:lnTo>
                    <a:pt x="1562606" y="1260176"/>
                  </a:lnTo>
                  <a:lnTo>
                    <a:pt x="1604121" y="1233155"/>
                  </a:lnTo>
                  <a:lnTo>
                    <a:pt x="1645085" y="1204723"/>
                  </a:lnTo>
                  <a:lnTo>
                    <a:pt x="1685445" y="1174908"/>
                  </a:lnTo>
                  <a:lnTo>
                    <a:pt x="1725145" y="1143734"/>
                  </a:lnTo>
                  <a:lnTo>
                    <a:pt x="1764129" y="1111229"/>
                  </a:lnTo>
                  <a:lnTo>
                    <a:pt x="1802344" y="1077420"/>
                  </a:lnTo>
                  <a:lnTo>
                    <a:pt x="1839734" y="1042332"/>
                  </a:lnTo>
                  <a:lnTo>
                    <a:pt x="1876244" y="1005993"/>
                  </a:lnTo>
                  <a:lnTo>
                    <a:pt x="1911819" y="968429"/>
                  </a:lnTo>
                  <a:lnTo>
                    <a:pt x="1946403" y="929666"/>
                  </a:lnTo>
                  <a:lnTo>
                    <a:pt x="1979943" y="889731"/>
                  </a:lnTo>
                  <a:lnTo>
                    <a:pt x="2009481" y="852433"/>
                  </a:lnTo>
                  <a:lnTo>
                    <a:pt x="2038068" y="814207"/>
                  </a:lnTo>
                  <a:lnTo>
                    <a:pt x="2065664" y="775074"/>
                  </a:lnTo>
                  <a:lnTo>
                    <a:pt x="2092227" y="735055"/>
                  </a:lnTo>
                  <a:lnTo>
                    <a:pt x="2117715" y="694169"/>
                  </a:lnTo>
                  <a:lnTo>
                    <a:pt x="2142087" y="652436"/>
                  </a:lnTo>
                  <a:lnTo>
                    <a:pt x="2165303" y="609875"/>
                  </a:lnTo>
                  <a:lnTo>
                    <a:pt x="2187320" y="566508"/>
                  </a:lnTo>
                  <a:lnTo>
                    <a:pt x="2208098" y="522353"/>
                  </a:lnTo>
                  <a:lnTo>
                    <a:pt x="2227595" y="477431"/>
                  </a:lnTo>
                  <a:lnTo>
                    <a:pt x="2245769" y="431762"/>
                  </a:lnTo>
                  <a:lnTo>
                    <a:pt x="2264184" y="380687"/>
                  </a:lnTo>
                  <a:lnTo>
                    <a:pt x="2280895" y="328758"/>
                  </a:lnTo>
                  <a:lnTo>
                    <a:pt x="2295845" y="276002"/>
                  </a:lnTo>
                  <a:lnTo>
                    <a:pt x="2308981" y="222445"/>
                  </a:lnTo>
                  <a:lnTo>
                    <a:pt x="2320246" y="168114"/>
                  </a:lnTo>
                  <a:lnTo>
                    <a:pt x="2331615" y="99153"/>
                  </a:lnTo>
                  <a:lnTo>
                    <a:pt x="2339868" y="29075"/>
                  </a:lnTo>
                  <a:lnTo>
                    <a:pt x="2342138" y="2519"/>
                  </a:lnTo>
                  <a:lnTo>
                    <a:pt x="2342324" y="0"/>
                  </a:lnTo>
                </a:path>
              </a:pathLst>
            </a:custGeom>
            <a:ln w="19049">
              <a:solidFill>
                <a:srgbClr val="666666"/>
              </a:solidFill>
            </a:ln>
          </p:spPr>
          <p:txBody>
            <a:bodyPr wrap="square" lIns="0" tIns="0" rIns="0" bIns="0" rtlCol="0"/>
            <a:lstStyle/>
            <a:p>
              <a:endParaRPr sz="2400"/>
            </a:p>
          </p:txBody>
        </p:sp>
        <p:sp>
          <p:nvSpPr>
            <p:cNvPr id="101" name="object 41"/>
            <p:cNvSpPr/>
            <p:nvPr/>
          </p:nvSpPr>
          <p:spPr>
            <a:xfrm>
              <a:off x="4473533" y="2203537"/>
              <a:ext cx="109248" cy="142156"/>
            </a:xfrm>
            <a:prstGeom prst="rect">
              <a:avLst/>
            </a:prstGeom>
            <a:blipFill>
              <a:blip r:embed="rId8" cstate="print"/>
              <a:stretch>
                <a:fillRect/>
              </a:stretch>
            </a:blipFill>
          </p:spPr>
          <p:txBody>
            <a:bodyPr wrap="square" lIns="0" tIns="0" rIns="0" bIns="0" rtlCol="0"/>
            <a:lstStyle/>
            <a:p>
              <a:endParaRPr sz="2400"/>
            </a:p>
          </p:txBody>
        </p:sp>
        <p:sp>
          <p:nvSpPr>
            <p:cNvPr id="102" name="object 42"/>
            <p:cNvSpPr/>
            <p:nvPr/>
          </p:nvSpPr>
          <p:spPr>
            <a:xfrm>
              <a:off x="1405064" y="2369200"/>
              <a:ext cx="857673" cy="878840"/>
            </a:xfrm>
            <a:custGeom>
              <a:avLst/>
              <a:gdLst/>
              <a:ahLst/>
              <a:cxnLst/>
              <a:rect l="l" t="t" r="r" b="b"/>
              <a:pathLst>
                <a:path w="643255" h="659129">
                  <a:moveTo>
                    <a:pt x="0" y="658744"/>
                  </a:moveTo>
                  <a:lnTo>
                    <a:pt x="3992" y="608493"/>
                  </a:lnTo>
                  <a:lnTo>
                    <a:pt x="15469" y="562586"/>
                  </a:lnTo>
                  <a:lnTo>
                    <a:pt x="33684" y="520590"/>
                  </a:lnTo>
                  <a:lnTo>
                    <a:pt x="57886" y="482069"/>
                  </a:lnTo>
                  <a:lnTo>
                    <a:pt x="87329" y="446589"/>
                  </a:lnTo>
                  <a:lnTo>
                    <a:pt x="121262" y="413715"/>
                  </a:lnTo>
                  <a:lnTo>
                    <a:pt x="158938" y="383014"/>
                  </a:lnTo>
                  <a:lnTo>
                    <a:pt x="199609" y="354051"/>
                  </a:lnTo>
                  <a:lnTo>
                    <a:pt x="242525" y="326391"/>
                  </a:lnTo>
                  <a:lnTo>
                    <a:pt x="286938" y="299600"/>
                  </a:lnTo>
                  <a:lnTo>
                    <a:pt x="332099" y="273244"/>
                  </a:lnTo>
                  <a:lnTo>
                    <a:pt x="381748" y="244235"/>
                  </a:lnTo>
                  <a:lnTo>
                    <a:pt x="430401" y="214648"/>
                  </a:lnTo>
                  <a:lnTo>
                    <a:pt x="477061" y="183904"/>
                  </a:lnTo>
                  <a:lnTo>
                    <a:pt x="520732" y="151426"/>
                  </a:lnTo>
                  <a:lnTo>
                    <a:pt x="560418" y="116635"/>
                  </a:lnTo>
                  <a:lnTo>
                    <a:pt x="602904" y="69012"/>
                  </a:lnTo>
                  <a:lnTo>
                    <a:pt x="635660" y="15742"/>
                  </a:lnTo>
                  <a:lnTo>
                    <a:pt x="642100" y="1410"/>
                  </a:lnTo>
                  <a:lnTo>
                    <a:pt x="642677" y="0"/>
                  </a:lnTo>
                </a:path>
              </a:pathLst>
            </a:custGeom>
            <a:ln w="19049">
              <a:solidFill>
                <a:srgbClr val="666666"/>
              </a:solidFill>
            </a:ln>
          </p:spPr>
          <p:txBody>
            <a:bodyPr wrap="square" lIns="0" tIns="0" rIns="0" bIns="0" rtlCol="0"/>
            <a:lstStyle/>
            <a:p>
              <a:endParaRPr sz="2400"/>
            </a:p>
          </p:txBody>
        </p:sp>
        <p:sp>
          <p:nvSpPr>
            <p:cNvPr id="103" name="object 43"/>
            <p:cNvSpPr/>
            <p:nvPr/>
          </p:nvSpPr>
          <p:spPr>
            <a:xfrm>
              <a:off x="2208063" y="2243300"/>
              <a:ext cx="107807" cy="146505"/>
            </a:xfrm>
            <a:prstGeom prst="rect">
              <a:avLst/>
            </a:prstGeom>
            <a:blipFill>
              <a:blip r:embed="rId9" cstate="print"/>
              <a:stretch>
                <a:fillRect/>
              </a:stretch>
            </a:blipFill>
          </p:spPr>
          <p:txBody>
            <a:bodyPr wrap="square" lIns="0" tIns="0" rIns="0" bIns="0" rtlCol="0"/>
            <a:lstStyle/>
            <a:p>
              <a:endParaRPr sz="2400"/>
            </a:p>
          </p:txBody>
        </p:sp>
        <p:sp>
          <p:nvSpPr>
            <p:cNvPr id="104" name="object 44"/>
            <p:cNvSpPr/>
            <p:nvPr/>
          </p:nvSpPr>
          <p:spPr>
            <a:xfrm>
              <a:off x="1405060" y="2331266"/>
              <a:ext cx="5361093" cy="2063327"/>
            </a:xfrm>
            <a:custGeom>
              <a:avLst/>
              <a:gdLst/>
              <a:ahLst/>
              <a:cxnLst/>
              <a:rect l="l" t="t" r="r" b="b"/>
              <a:pathLst>
                <a:path w="4020820" h="1547495">
                  <a:moveTo>
                    <a:pt x="0" y="1197498"/>
                  </a:moveTo>
                  <a:lnTo>
                    <a:pt x="24205" y="1242484"/>
                  </a:lnTo>
                  <a:lnTo>
                    <a:pt x="53611" y="1267119"/>
                  </a:lnTo>
                  <a:lnTo>
                    <a:pt x="93796" y="1292698"/>
                  </a:lnTo>
                  <a:lnTo>
                    <a:pt x="144193" y="1318859"/>
                  </a:lnTo>
                  <a:lnTo>
                    <a:pt x="204234" y="1345239"/>
                  </a:lnTo>
                  <a:lnTo>
                    <a:pt x="273352" y="1371475"/>
                  </a:lnTo>
                  <a:lnTo>
                    <a:pt x="311138" y="1384426"/>
                  </a:lnTo>
                  <a:lnTo>
                    <a:pt x="350980" y="1397205"/>
                  </a:lnTo>
                  <a:lnTo>
                    <a:pt x="392808" y="1409767"/>
                  </a:lnTo>
                  <a:lnTo>
                    <a:pt x="436551" y="1422066"/>
                  </a:lnTo>
                  <a:lnTo>
                    <a:pt x="482137" y="1434057"/>
                  </a:lnTo>
                  <a:lnTo>
                    <a:pt x="529496" y="1445694"/>
                  </a:lnTo>
                  <a:lnTo>
                    <a:pt x="578557" y="1456933"/>
                  </a:lnTo>
                  <a:lnTo>
                    <a:pt x="629250" y="1467729"/>
                  </a:lnTo>
                  <a:lnTo>
                    <a:pt x="681502" y="1478034"/>
                  </a:lnTo>
                  <a:lnTo>
                    <a:pt x="735243" y="1487805"/>
                  </a:lnTo>
                  <a:lnTo>
                    <a:pt x="790403" y="1496997"/>
                  </a:lnTo>
                  <a:lnTo>
                    <a:pt x="846910" y="1505562"/>
                  </a:lnTo>
                  <a:lnTo>
                    <a:pt x="904694" y="1513458"/>
                  </a:lnTo>
                  <a:lnTo>
                    <a:pt x="963683" y="1520637"/>
                  </a:lnTo>
                  <a:lnTo>
                    <a:pt x="1023807" y="1527055"/>
                  </a:lnTo>
                  <a:lnTo>
                    <a:pt x="1084995" y="1532666"/>
                  </a:lnTo>
                  <a:lnTo>
                    <a:pt x="1147175" y="1537425"/>
                  </a:lnTo>
                  <a:lnTo>
                    <a:pt x="1210278" y="1541287"/>
                  </a:lnTo>
                  <a:lnTo>
                    <a:pt x="1274231" y="1544206"/>
                  </a:lnTo>
                  <a:lnTo>
                    <a:pt x="1338964" y="1546137"/>
                  </a:lnTo>
                  <a:lnTo>
                    <a:pt x="1404407" y="1547035"/>
                  </a:lnTo>
                  <a:lnTo>
                    <a:pt x="1470487" y="1546854"/>
                  </a:lnTo>
                  <a:lnTo>
                    <a:pt x="1537135" y="1545549"/>
                  </a:lnTo>
                  <a:lnTo>
                    <a:pt x="1604280" y="1543075"/>
                  </a:lnTo>
                  <a:lnTo>
                    <a:pt x="1671850" y="1539386"/>
                  </a:lnTo>
                  <a:lnTo>
                    <a:pt x="1739774" y="1534437"/>
                  </a:lnTo>
                  <a:lnTo>
                    <a:pt x="1807982" y="1528182"/>
                  </a:lnTo>
                  <a:lnTo>
                    <a:pt x="1876403" y="1520577"/>
                  </a:lnTo>
                  <a:lnTo>
                    <a:pt x="1944966" y="1511576"/>
                  </a:lnTo>
                  <a:lnTo>
                    <a:pt x="2013600" y="1501133"/>
                  </a:lnTo>
                  <a:lnTo>
                    <a:pt x="2063935" y="1492538"/>
                  </a:lnTo>
                  <a:lnTo>
                    <a:pt x="2114242" y="1483151"/>
                  </a:lnTo>
                  <a:lnTo>
                    <a:pt x="2164494" y="1472982"/>
                  </a:lnTo>
                  <a:lnTo>
                    <a:pt x="2214661" y="1462041"/>
                  </a:lnTo>
                  <a:lnTo>
                    <a:pt x="2264717" y="1450334"/>
                  </a:lnTo>
                  <a:lnTo>
                    <a:pt x="2314633" y="1437873"/>
                  </a:lnTo>
                  <a:lnTo>
                    <a:pt x="2364381" y="1424664"/>
                  </a:lnTo>
                  <a:lnTo>
                    <a:pt x="2413933" y="1410717"/>
                  </a:lnTo>
                  <a:lnTo>
                    <a:pt x="2463262" y="1396041"/>
                  </a:lnTo>
                  <a:lnTo>
                    <a:pt x="2512338" y="1380644"/>
                  </a:lnTo>
                  <a:lnTo>
                    <a:pt x="2561136" y="1364535"/>
                  </a:lnTo>
                  <a:lnTo>
                    <a:pt x="2609625" y="1347723"/>
                  </a:lnTo>
                  <a:lnTo>
                    <a:pt x="2657779" y="1330217"/>
                  </a:lnTo>
                  <a:lnTo>
                    <a:pt x="2705569" y="1312026"/>
                  </a:lnTo>
                  <a:lnTo>
                    <a:pt x="2752968" y="1293158"/>
                  </a:lnTo>
                  <a:lnTo>
                    <a:pt x="2799948" y="1273622"/>
                  </a:lnTo>
                  <a:lnTo>
                    <a:pt x="2846480" y="1253426"/>
                  </a:lnTo>
                  <a:lnTo>
                    <a:pt x="2892536" y="1232580"/>
                  </a:lnTo>
                  <a:lnTo>
                    <a:pt x="2938089" y="1211093"/>
                  </a:lnTo>
                  <a:lnTo>
                    <a:pt x="2983111" y="1188973"/>
                  </a:lnTo>
                  <a:lnTo>
                    <a:pt x="3027573" y="1166228"/>
                  </a:lnTo>
                  <a:lnTo>
                    <a:pt x="3071448" y="1142868"/>
                  </a:lnTo>
                  <a:lnTo>
                    <a:pt x="3114708" y="1118902"/>
                  </a:lnTo>
                  <a:lnTo>
                    <a:pt x="3157324" y="1094338"/>
                  </a:lnTo>
                  <a:lnTo>
                    <a:pt x="3199270" y="1069185"/>
                  </a:lnTo>
                  <a:lnTo>
                    <a:pt x="3240516" y="1043451"/>
                  </a:lnTo>
                  <a:lnTo>
                    <a:pt x="3281035" y="1017147"/>
                  </a:lnTo>
                  <a:lnTo>
                    <a:pt x="3320799" y="990279"/>
                  </a:lnTo>
                  <a:lnTo>
                    <a:pt x="3359780" y="962858"/>
                  </a:lnTo>
                  <a:lnTo>
                    <a:pt x="3397950" y="934891"/>
                  </a:lnTo>
                  <a:lnTo>
                    <a:pt x="3440947" y="901956"/>
                  </a:lnTo>
                  <a:lnTo>
                    <a:pt x="3482785" y="868320"/>
                  </a:lnTo>
                  <a:lnTo>
                    <a:pt x="3523420" y="833997"/>
                  </a:lnTo>
                  <a:lnTo>
                    <a:pt x="3562809" y="799000"/>
                  </a:lnTo>
                  <a:lnTo>
                    <a:pt x="3600909" y="763343"/>
                  </a:lnTo>
                  <a:lnTo>
                    <a:pt x="3637677" y="727040"/>
                  </a:lnTo>
                  <a:lnTo>
                    <a:pt x="3673071" y="690103"/>
                  </a:lnTo>
                  <a:lnTo>
                    <a:pt x="3707047" y="652546"/>
                  </a:lnTo>
                  <a:lnTo>
                    <a:pt x="3739562" y="614383"/>
                  </a:lnTo>
                  <a:lnTo>
                    <a:pt x="3770573" y="575627"/>
                  </a:lnTo>
                  <a:lnTo>
                    <a:pt x="3800038" y="536292"/>
                  </a:lnTo>
                  <a:lnTo>
                    <a:pt x="3827913" y="496390"/>
                  </a:lnTo>
                  <a:lnTo>
                    <a:pt x="3854156" y="455937"/>
                  </a:lnTo>
                  <a:lnTo>
                    <a:pt x="3880693" y="411504"/>
                  </a:lnTo>
                  <a:lnTo>
                    <a:pt x="3905209" y="366456"/>
                  </a:lnTo>
                  <a:lnTo>
                    <a:pt x="3927650" y="320810"/>
                  </a:lnTo>
                  <a:lnTo>
                    <a:pt x="3947961" y="274582"/>
                  </a:lnTo>
                  <a:lnTo>
                    <a:pt x="3966086" y="227791"/>
                  </a:lnTo>
                  <a:lnTo>
                    <a:pt x="3981972" y="180453"/>
                  </a:lnTo>
                  <a:lnTo>
                    <a:pt x="4001483" y="108457"/>
                  </a:lnTo>
                  <a:lnTo>
                    <a:pt x="4015647" y="35328"/>
                  </a:lnTo>
                  <a:lnTo>
                    <a:pt x="4019543" y="7624"/>
                  </a:lnTo>
                  <a:lnTo>
                    <a:pt x="4020467" y="0"/>
                  </a:lnTo>
                </a:path>
              </a:pathLst>
            </a:custGeom>
            <a:ln w="19049">
              <a:solidFill>
                <a:srgbClr val="666666"/>
              </a:solidFill>
            </a:ln>
          </p:spPr>
          <p:txBody>
            <a:bodyPr wrap="square" lIns="0" tIns="0" rIns="0" bIns="0" rtlCol="0"/>
            <a:lstStyle/>
            <a:p>
              <a:endParaRPr sz="2400"/>
            </a:p>
          </p:txBody>
        </p:sp>
        <p:sp>
          <p:nvSpPr>
            <p:cNvPr id="105" name="object 45"/>
            <p:cNvSpPr/>
            <p:nvPr/>
          </p:nvSpPr>
          <p:spPr>
            <a:xfrm>
              <a:off x="6711106" y="2203500"/>
              <a:ext cx="109161" cy="142937"/>
            </a:xfrm>
            <a:prstGeom prst="rect">
              <a:avLst/>
            </a:prstGeom>
            <a:blipFill>
              <a:blip r:embed="rId10" cstate="print"/>
              <a:stretch>
                <a:fillRect/>
              </a:stretch>
            </a:blipFill>
          </p:spPr>
          <p:txBody>
            <a:bodyPr wrap="square" lIns="0" tIns="0" rIns="0" bIns="0" rtlCol="0"/>
            <a:lstStyle/>
            <a:p>
              <a:endParaRPr sz="2400"/>
            </a:p>
          </p:txBody>
        </p:sp>
        <p:sp>
          <p:nvSpPr>
            <p:cNvPr id="106" name="object 46"/>
            <p:cNvSpPr/>
            <p:nvPr/>
          </p:nvSpPr>
          <p:spPr>
            <a:xfrm>
              <a:off x="1405060" y="2629536"/>
              <a:ext cx="8075507" cy="1888913"/>
            </a:xfrm>
            <a:custGeom>
              <a:avLst/>
              <a:gdLst/>
              <a:ahLst/>
              <a:cxnLst/>
              <a:rect l="l" t="t" r="r" b="b"/>
              <a:pathLst>
                <a:path w="6056630" h="1416685">
                  <a:moveTo>
                    <a:pt x="0" y="973797"/>
                  </a:moveTo>
                  <a:lnTo>
                    <a:pt x="16881" y="1013172"/>
                  </a:lnTo>
                  <a:lnTo>
                    <a:pt x="50886" y="1044214"/>
                  </a:lnTo>
                  <a:lnTo>
                    <a:pt x="83224" y="1065427"/>
                  </a:lnTo>
                  <a:lnTo>
                    <a:pt x="122986" y="1086930"/>
                  </a:lnTo>
                  <a:lnTo>
                    <a:pt x="169906" y="1108615"/>
                  </a:lnTo>
                  <a:lnTo>
                    <a:pt x="223721" y="1130376"/>
                  </a:lnTo>
                  <a:lnTo>
                    <a:pt x="284164" y="1152104"/>
                  </a:lnTo>
                  <a:lnTo>
                    <a:pt x="350972" y="1173693"/>
                  </a:lnTo>
                  <a:lnTo>
                    <a:pt x="423877" y="1195036"/>
                  </a:lnTo>
                  <a:lnTo>
                    <a:pt x="462534" y="1205581"/>
                  </a:lnTo>
                  <a:lnTo>
                    <a:pt x="502616" y="1216025"/>
                  </a:lnTo>
                  <a:lnTo>
                    <a:pt x="544090" y="1226353"/>
                  </a:lnTo>
                  <a:lnTo>
                    <a:pt x="586923" y="1236553"/>
                  </a:lnTo>
                  <a:lnTo>
                    <a:pt x="631082" y="1246610"/>
                  </a:lnTo>
                  <a:lnTo>
                    <a:pt x="676533" y="1256513"/>
                  </a:lnTo>
                  <a:lnTo>
                    <a:pt x="723244" y="1266246"/>
                  </a:lnTo>
                  <a:lnTo>
                    <a:pt x="771181" y="1275797"/>
                  </a:lnTo>
                  <a:lnTo>
                    <a:pt x="820312" y="1285152"/>
                  </a:lnTo>
                  <a:lnTo>
                    <a:pt x="870602" y="1294299"/>
                  </a:lnTo>
                  <a:lnTo>
                    <a:pt x="922019" y="1303223"/>
                  </a:lnTo>
                  <a:lnTo>
                    <a:pt x="974530" y="1311911"/>
                  </a:lnTo>
                  <a:lnTo>
                    <a:pt x="1028102" y="1320349"/>
                  </a:lnTo>
                  <a:lnTo>
                    <a:pt x="1082701" y="1328525"/>
                  </a:lnTo>
                  <a:lnTo>
                    <a:pt x="1138294" y="1336425"/>
                  </a:lnTo>
                  <a:lnTo>
                    <a:pt x="1194849" y="1344036"/>
                  </a:lnTo>
                  <a:lnTo>
                    <a:pt x="1252332" y="1351343"/>
                  </a:lnTo>
                  <a:lnTo>
                    <a:pt x="1310709" y="1358334"/>
                  </a:lnTo>
                  <a:lnTo>
                    <a:pt x="1369948" y="1364996"/>
                  </a:lnTo>
                  <a:lnTo>
                    <a:pt x="1430016" y="1371314"/>
                  </a:lnTo>
                  <a:lnTo>
                    <a:pt x="1490880" y="1377276"/>
                  </a:lnTo>
                  <a:lnTo>
                    <a:pt x="1552505" y="1382868"/>
                  </a:lnTo>
                  <a:lnTo>
                    <a:pt x="1614860" y="1388077"/>
                  </a:lnTo>
                  <a:lnTo>
                    <a:pt x="1677911" y="1392889"/>
                  </a:lnTo>
                  <a:lnTo>
                    <a:pt x="1741624" y="1397291"/>
                  </a:lnTo>
                  <a:lnTo>
                    <a:pt x="1805968" y="1401269"/>
                  </a:lnTo>
                  <a:lnTo>
                    <a:pt x="1870908" y="1404811"/>
                  </a:lnTo>
                  <a:lnTo>
                    <a:pt x="1936411" y="1407902"/>
                  </a:lnTo>
                  <a:lnTo>
                    <a:pt x="2002445" y="1410529"/>
                  </a:lnTo>
                  <a:lnTo>
                    <a:pt x="2068976" y="1412680"/>
                  </a:lnTo>
                  <a:lnTo>
                    <a:pt x="2135971" y="1414339"/>
                  </a:lnTo>
                  <a:lnTo>
                    <a:pt x="2203397" y="1415495"/>
                  </a:lnTo>
                  <a:lnTo>
                    <a:pt x="2271220" y="1416133"/>
                  </a:lnTo>
                  <a:lnTo>
                    <a:pt x="2339408" y="1416241"/>
                  </a:lnTo>
                  <a:lnTo>
                    <a:pt x="2407928" y="1415804"/>
                  </a:lnTo>
                  <a:lnTo>
                    <a:pt x="2476746" y="1414810"/>
                  </a:lnTo>
                  <a:lnTo>
                    <a:pt x="2545829" y="1413245"/>
                  </a:lnTo>
                  <a:lnTo>
                    <a:pt x="2615144" y="1411096"/>
                  </a:lnTo>
                  <a:lnTo>
                    <a:pt x="2684657" y="1408348"/>
                  </a:lnTo>
                  <a:lnTo>
                    <a:pt x="2754337" y="1404990"/>
                  </a:lnTo>
                  <a:lnTo>
                    <a:pt x="2824149" y="1401007"/>
                  </a:lnTo>
                  <a:lnTo>
                    <a:pt x="2894061" y="1396386"/>
                  </a:lnTo>
                  <a:lnTo>
                    <a:pt x="2964039" y="1391114"/>
                  </a:lnTo>
                  <a:lnTo>
                    <a:pt x="3034050" y="1385176"/>
                  </a:lnTo>
                  <a:lnTo>
                    <a:pt x="3086967" y="1380241"/>
                  </a:lnTo>
                  <a:lnTo>
                    <a:pt x="3139869" y="1374922"/>
                  </a:lnTo>
                  <a:lnTo>
                    <a:pt x="3192744" y="1369222"/>
                  </a:lnTo>
                  <a:lnTo>
                    <a:pt x="3245575" y="1363143"/>
                  </a:lnTo>
                  <a:lnTo>
                    <a:pt x="3298349" y="1356691"/>
                  </a:lnTo>
                  <a:lnTo>
                    <a:pt x="3351051" y="1349867"/>
                  </a:lnTo>
                  <a:lnTo>
                    <a:pt x="3403668" y="1342675"/>
                  </a:lnTo>
                  <a:lnTo>
                    <a:pt x="3456184" y="1335118"/>
                  </a:lnTo>
                  <a:lnTo>
                    <a:pt x="3508586" y="1327199"/>
                  </a:lnTo>
                  <a:lnTo>
                    <a:pt x="3560859" y="1318922"/>
                  </a:lnTo>
                  <a:lnTo>
                    <a:pt x="3612989" y="1310290"/>
                  </a:lnTo>
                  <a:lnTo>
                    <a:pt x="3664962" y="1301306"/>
                  </a:lnTo>
                  <a:lnTo>
                    <a:pt x="3716763" y="1291973"/>
                  </a:lnTo>
                  <a:lnTo>
                    <a:pt x="3768378" y="1282295"/>
                  </a:lnTo>
                  <a:lnTo>
                    <a:pt x="3819792" y="1272274"/>
                  </a:lnTo>
                  <a:lnTo>
                    <a:pt x="3870992" y="1261914"/>
                  </a:lnTo>
                  <a:lnTo>
                    <a:pt x="3921963" y="1251218"/>
                  </a:lnTo>
                  <a:lnTo>
                    <a:pt x="3972691" y="1240190"/>
                  </a:lnTo>
                  <a:lnTo>
                    <a:pt x="4023161" y="1228832"/>
                  </a:lnTo>
                  <a:lnTo>
                    <a:pt x="4073359" y="1217148"/>
                  </a:lnTo>
                  <a:lnTo>
                    <a:pt x="4123271" y="1205141"/>
                  </a:lnTo>
                  <a:lnTo>
                    <a:pt x="4172882" y="1192815"/>
                  </a:lnTo>
                  <a:lnTo>
                    <a:pt x="4222179" y="1180171"/>
                  </a:lnTo>
                  <a:lnTo>
                    <a:pt x="4271146" y="1167215"/>
                  </a:lnTo>
                  <a:lnTo>
                    <a:pt x="4319770" y="1153948"/>
                  </a:lnTo>
                  <a:lnTo>
                    <a:pt x="4368036" y="1140375"/>
                  </a:lnTo>
                  <a:lnTo>
                    <a:pt x="4415930" y="1126498"/>
                  </a:lnTo>
                  <a:lnTo>
                    <a:pt x="4463438" y="1112320"/>
                  </a:lnTo>
                  <a:lnTo>
                    <a:pt x="4510545" y="1097846"/>
                  </a:lnTo>
                  <a:lnTo>
                    <a:pt x="4557237" y="1083077"/>
                  </a:lnTo>
                  <a:lnTo>
                    <a:pt x="4603500" y="1068018"/>
                  </a:lnTo>
                  <a:lnTo>
                    <a:pt x="4649319" y="1052671"/>
                  </a:lnTo>
                  <a:lnTo>
                    <a:pt x="4694681" y="1037040"/>
                  </a:lnTo>
                  <a:lnTo>
                    <a:pt x="4739570" y="1021127"/>
                  </a:lnTo>
                  <a:lnTo>
                    <a:pt x="4783972" y="1004937"/>
                  </a:lnTo>
                  <a:lnTo>
                    <a:pt x="4827874" y="988472"/>
                  </a:lnTo>
                  <a:lnTo>
                    <a:pt x="4871260" y="971736"/>
                  </a:lnTo>
                  <a:lnTo>
                    <a:pt x="4914117" y="954732"/>
                  </a:lnTo>
                  <a:lnTo>
                    <a:pt x="4956430" y="937462"/>
                  </a:lnTo>
                  <a:lnTo>
                    <a:pt x="4998185" y="919931"/>
                  </a:lnTo>
                  <a:lnTo>
                    <a:pt x="5039368" y="902142"/>
                  </a:lnTo>
                  <a:lnTo>
                    <a:pt x="5079964" y="884097"/>
                  </a:lnTo>
                  <a:lnTo>
                    <a:pt x="5119959" y="865800"/>
                  </a:lnTo>
                  <a:lnTo>
                    <a:pt x="5172730" y="840822"/>
                  </a:lnTo>
                  <a:lnTo>
                    <a:pt x="5224356" y="815403"/>
                  </a:lnTo>
                  <a:lnTo>
                    <a:pt x="5274801" y="789550"/>
                  </a:lnTo>
                  <a:lnTo>
                    <a:pt x="5324031" y="763271"/>
                  </a:lnTo>
                  <a:lnTo>
                    <a:pt x="5372011" y="736574"/>
                  </a:lnTo>
                  <a:lnTo>
                    <a:pt x="5418706" y="709466"/>
                  </a:lnTo>
                  <a:lnTo>
                    <a:pt x="5464082" y="681957"/>
                  </a:lnTo>
                  <a:lnTo>
                    <a:pt x="5508104" y="654052"/>
                  </a:lnTo>
                  <a:lnTo>
                    <a:pt x="5550736" y="625761"/>
                  </a:lnTo>
                  <a:lnTo>
                    <a:pt x="5591946" y="597091"/>
                  </a:lnTo>
                  <a:lnTo>
                    <a:pt x="5631696" y="568050"/>
                  </a:lnTo>
                  <a:lnTo>
                    <a:pt x="5669954" y="538646"/>
                  </a:lnTo>
                  <a:lnTo>
                    <a:pt x="5706684" y="508885"/>
                  </a:lnTo>
                  <a:lnTo>
                    <a:pt x="5741852" y="478778"/>
                  </a:lnTo>
                  <a:lnTo>
                    <a:pt x="5775422" y="448330"/>
                  </a:lnTo>
                  <a:lnTo>
                    <a:pt x="5807361" y="417550"/>
                  </a:lnTo>
                  <a:lnTo>
                    <a:pt x="5847347" y="376008"/>
                  </a:lnTo>
                  <a:lnTo>
                    <a:pt x="5884287" y="333907"/>
                  </a:lnTo>
                  <a:lnTo>
                    <a:pt x="5918100" y="291268"/>
                  </a:lnTo>
                  <a:lnTo>
                    <a:pt x="5948704" y="248107"/>
                  </a:lnTo>
                  <a:lnTo>
                    <a:pt x="5976015" y="204444"/>
                  </a:lnTo>
                  <a:lnTo>
                    <a:pt x="5999952" y="160297"/>
                  </a:lnTo>
                  <a:lnTo>
                    <a:pt x="6029349" y="93211"/>
                  </a:lnTo>
                  <a:lnTo>
                    <a:pt x="6050692" y="25140"/>
                  </a:lnTo>
                  <a:lnTo>
                    <a:pt x="6054737" y="7976"/>
                  </a:lnTo>
                  <a:lnTo>
                    <a:pt x="6056429" y="0"/>
                  </a:lnTo>
                </a:path>
              </a:pathLst>
            </a:custGeom>
            <a:ln w="19049">
              <a:solidFill>
                <a:srgbClr val="666666"/>
              </a:solidFill>
            </a:ln>
          </p:spPr>
          <p:txBody>
            <a:bodyPr wrap="square" lIns="0" tIns="0" rIns="0" bIns="0" rtlCol="0"/>
            <a:lstStyle/>
            <a:p>
              <a:endParaRPr sz="2400"/>
            </a:p>
          </p:txBody>
        </p:sp>
        <p:sp>
          <p:nvSpPr>
            <p:cNvPr id="107" name="object 47"/>
            <p:cNvSpPr/>
            <p:nvPr/>
          </p:nvSpPr>
          <p:spPr>
            <a:xfrm>
              <a:off x="9425869" y="2502170"/>
              <a:ext cx="108868" cy="144348"/>
            </a:xfrm>
            <a:prstGeom prst="rect">
              <a:avLst/>
            </a:prstGeom>
            <a:blipFill>
              <a:blip r:embed="rId11" cstate="print"/>
              <a:stretch>
                <a:fillRect/>
              </a:stretch>
            </a:blipFill>
          </p:spPr>
          <p:txBody>
            <a:bodyPr wrap="square" lIns="0" tIns="0" rIns="0" bIns="0" rtlCol="0"/>
            <a:lstStyle/>
            <a:p>
              <a:endParaRPr sz="2400"/>
            </a:p>
          </p:txBody>
        </p:sp>
        <p:sp>
          <p:nvSpPr>
            <p:cNvPr id="108" name="object 49"/>
            <p:cNvSpPr txBox="1"/>
            <p:nvPr/>
          </p:nvSpPr>
          <p:spPr>
            <a:xfrm>
              <a:off x="10305132"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36307">
                <a:spcBef>
                  <a:spcPts val="2540"/>
                </a:spcBef>
              </a:pPr>
              <a:r>
                <a:rPr sz="2400" dirty="0">
                  <a:latin typeface="Arial"/>
                  <a:cs typeface="Arial"/>
                </a:rPr>
                <a:t>h</a:t>
              </a:r>
              <a:r>
                <a:rPr sz="2400" baseline="-32407" dirty="0">
                  <a:latin typeface="Arial"/>
                  <a:cs typeface="Arial"/>
                </a:rPr>
                <a:t>T</a:t>
              </a:r>
              <a:endParaRPr sz="2400" baseline="-32407">
                <a:latin typeface="Arial"/>
                <a:cs typeface="Arial"/>
              </a:endParaRPr>
            </a:p>
          </p:txBody>
        </p:sp>
        <p:sp>
          <p:nvSpPr>
            <p:cNvPr id="109" name="object 50"/>
            <p:cNvSpPr/>
            <p:nvPr/>
          </p:nvSpPr>
          <p:spPr>
            <a:xfrm>
              <a:off x="9910670" y="1808780"/>
              <a:ext cx="390767" cy="109307"/>
            </a:xfrm>
            <a:prstGeom prst="rect">
              <a:avLst/>
            </a:prstGeom>
            <a:blipFill>
              <a:blip r:embed="rId12" cstate="print"/>
              <a:stretch>
                <a:fillRect/>
              </a:stretch>
            </a:blipFill>
          </p:spPr>
          <p:txBody>
            <a:bodyPr wrap="square" lIns="0" tIns="0" rIns="0" bIns="0" rtlCol="0"/>
            <a:lstStyle/>
            <a:p>
              <a:endParaRPr sz="2400"/>
            </a:p>
          </p:txBody>
        </p:sp>
        <p:sp>
          <p:nvSpPr>
            <p:cNvPr id="110" name="object 51"/>
            <p:cNvSpPr txBox="1"/>
            <p:nvPr/>
          </p:nvSpPr>
          <p:spPr>
            <a:xfrm>
              <a:off x="79857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3</a:t>
              </a:r>
              <a:endParaRPr sz="2400" baseline="-32407">
                <a:latin typeface="Arial"/>
                <a:cs typeface="Arial"/>
              </a:endParaRPr>
            </a:p>
          </p:txBody>
        </p:sp>
        <p:sp>
          <p:nvSpPr>
            <p:cNvPr id="111" name="object 52"/>
            <p:cNvSpPr txBox="1"/>
            <p:nvPr/>
          </p:nvSpPr>
          <p:spPr>
            <a:xfrm>
              <a:off x="57450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2</a:t>
              </a:r>
              <a:endParaRPr sz="2400" baseline="-32407">
                <a:latin typeface="Arial"/>
                <a:cs typeface="Arial"/>
              </a:endParaRPr>
            </a:p>
          </p:txBody>
        </p:sp>
        <p:sp>
          <p:nvSpPr>
            <p:cNvPr id="112" name="object 53"/>
            <p:cNvSpPr txBox="1"/>
            <p:nvPr/>
          </p:nvSpPr>
          <p:spPr>
            <a:xfrm>
              <a:off x="3484564" y="-161597"/>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1</a:t>
              </a:r>
              <a:endParaRPr sz="2400" baseline="-32407">
                <a:latin typeface="Arial"/>
                <a:cs typeface="Arial"/>
              </a:endParaRPr>
            </a:p>
          </p:txBody>
        </p:sp>
        <p:sp>
          <p:nvSpPr>
            <p:cNvPr id="113" name="object 54"/>
            <p:cNvSpPr/>
            <p:nvPr/>
          </p:nvSpPr>
          <p:spPr>
            <a:xfrm>
              <a:off x="82695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114" name="object 55"/>
            <p:cNvSpPr/>
            <p:nvPr/>
          </p:nvSpPr>
          <p:spPr>
            <a:xfrm>
              <a:off x="8214882"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115" name="object 56"/>
            <p:cNvSpPr/>
            <p:nvPr/>
          </p:nvSpPr>
          <p:spPr>
            <a:xfrm>
              <a:off x="6028829"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116" name="object 57"/>
            <p:cNvSpPr/>
            <p:nvPr/>
          </p:nvSpPr>
          <p:spPr>
            <a:xfrm>
              <a:off x="5974178"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117" name="object 58"/>
            <p:cNvSpPr/>
            <p:nvPr/>
          </p:nvSpPr>
          <p:spPr>
            <a:xfrm>
              <a:off x="3713713" y="900270"/>
              <a:ext cx="109307" cy="444367"/>
            </a:xfrm>
            <a:prstGeom prst="rect">
              <a:avLst/>
            </a:prstGeom>
            <a:blipFill>
              <a:blip r:embed="rId13" cstate="print"/>
              <a:stretch>
                <a:fillRect/>
              </a:stretch>
            </a:blipFill>
          </p:spPr>
          <p:txBody>
            <a:bodyPr wrap="square" lIns="0" tIns="0" rIns="0" bIns="0" rtlCol="0"/>
            <a:lstStyle/>
            <a:p>
              <a:endParaRPr sz="2400"/>
            </a:p>
          </p:txBody>
        </p:sp>
      </p:grpSp>
    </p:spTree>
    <p:extLst>
      <p:ext uri="{BB962C8B-B14F-4D97-AF65-F5344CB8AC3E}">
        <p14:creationId xmlns:p14="http://schemas.microsoft.com/office/powerpoint/2010/main" val="9706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74">
            <a:extLst>
              <a:ext uri="{FF2B5EF4-FFF2-40B4-BE49-F238E27FC236}">
                <a16:creationId xmlns:a16="http://schemas.microsoft.com/office/drawing/2014/main" id="{7AD1D602-617D-484E-B64E-2D659B40300A}"/>
              </a:ext>
            </a:extLst>
          </p:cNvPr>
          <p:cNvSpPr>
            <a:spLocks noGrp="1"/>
          </p:cNvSpPr>
          <p:nvPr>
            <p:ph type="title"/>
          </p:nvPr>
        </p:nvSpPr>
        <p:spPr/>
        <p:txBody>
          <a:bodyPr/>
          <a:lstStyle/>
          <a:p>
            <a:endParaRPr lang="en-IL"/>
          </a:p>
        </p:txBody>
      </p:sp>
      <p:sp>
        <p:nvSpPr>
          <p:cNvPr id="76" name="Content Placeholder 75">
            <a:extLst>
              <a:ext uri="{FF2B5EF4-FFF2-40B4-BE49-F238E27FC236}">
                <a16:creationId xmlns:a16="http://schemas.microsoft.com/office/drawing/2014/main" id="{F904241F-84B6-4618-B0F4-AB4A4721B9E1}"/>
              </a:ext>
            </a:extLst>
          </p:cNvPr>
          <p:cNvSpPr>
            <a:spLocks noGrp="1"/>
          </p:cNvSpPr>
          <p:nvPr>
            <p:ph idx="1"/>
          </p:nvPr>
        </p:nvSpPr>
        <p:spPr/>
        <p:txBody>
          <a:bodyPr/>
          <a:lstStyle/>
          <a:p>
            <a:endParaRPr lang="en-IL"/>
          </a:p>
        </p:txBody>
      </p:sp>
      <p:grpSp>
        <p:nvGrpSpPr>
          <p:cNvPr id="4" name="Group 3"/>
          <p:cNvGrpSpPr/>
          <p:nvPr/>
        </p:nvGrpSpPr>
        <p:grpSpPr>
          <a:xfrm>
            <a:off x="674072" y="1690688"/>
            <a:ext cx="10981882" cy="4716213"/>
            <a:chOff x="1051062" y="-197764"/>
            <a:chExt cx="10981882" cy="4716213"/>
          </a:xfrm>
        </p:grpSpPr>
        <p:sp>
          <p:nvSpPr>
            <p:cNvPr id="5" name="object 2"/>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6" name="object 3"/>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7" name="object 4"/>
            <p:cNvSpPr txBox="1"/>
            <p:nvPr/>
          </p:nvSpPr>
          <p:spPr>
            <a:xfrm>
              <a:off x="13694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0</a:t>
              </a:r>
              <a:endParaRPr sz="2400" baseline="-32407">
                <a:latin typeface="Arial"/>
                <a:cs typeface="Arial"/>
              </a:endParaRPr>
            </a:p>
          </p:txBody>
        </p:sp>
        <p:sp>
          <p:nvSpPr>
            <p:cNvPr id="8" name="object 5"/>
            <p:cNvSpPr txBox="1"/>
            <p:nvPr/>
          </p:nvSpPr>
          <p:spPr>
            <a:xfrm>
              <a:off x="2268222"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9" name="object 6"/>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10" name="object 7"/>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11" name="object 8"/>
            <p:cNvSpPr txBox="1"/>
            <p:nvPr/>
          </p:nvSpPr>
          <p:spPr>
            <a:xfrm>
              <a:off x="36101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1</a:t>
              </a:r>
              <a:endParaRPr sz="2400" baseline="-32407">
                <a:latin typeface="Arial"/>
                <a:cs typeface="Arial"/>
              </a:endParaRPr>
            </a:p>
          </p:txBody>
        </p:sp>
        <p:sp>
          <p:nvSpPr>
            <p:cNvPr id="12" name="object 9"/>
            <p:cNvSpPr/>
            <p:nvPr/>
          </p:nvSpPr>
          <p:spPr>
            <a:xfrm>
              <a:off x="2622233"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13" name="object 10"/>
            <p:cNvSpPr/>
            <p:nvPr/>
          </p:nvSpPr>
          <p:spPr>
            <a:xfrm>
              <a:off x="2567581" y="2228300"/>
              <a:ext cx="109307" cy="140667"/>
            </a:xfrm>
            <a:prstGeom prst="rect">
              <a:avLst/>
            </a:prstGeom>
            <a:blipFill>
              <a:blip r:embed="rId2" cstate="print"/>
              <a:stretch>
                <a:fillRect/>
              </a:stretch>
            </a:blipFill>
          </p:spPr>
          <p:txBody>
            <a:bodyPr wrap="square" lIns="0" tIns="0" rIns="0" bIns="0" rtlCol="0"/>
            <a:lstStyle/>
            <a:p>
              <a:endParaRPr sz="2400"/>
            </a:p>
          </p:txBody>
        </p:sp>
        <p:sp>
          <p:nvSpPr>
            <p:cNvPr id="14" name="object 11"/>
            <p:cNvSpPr/>
            <p:nvPr/>
          </p:nvSpPr>
          <p:spPr>
            <a:xfrm>
              <a:off x="1791670"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15" name="object 12"/>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16" name="object 13"/>
            <p:cNvSpPr/>
            <p:nvPr/>
          </p:nvSpPr>
          <p:spPr>
            <a:xfrm>
              <a:off x="3339117"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17" name="object 14"/>
            <p:cNvSpPr txBox="1"/>
            <p:nvPr/>
          </p:nvSpPr>
          <p:spPr>
            <a:xfrm>
              <a:off x="4508914"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4294">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18" name="object 15"/>
            <p:cNvSpPr/>
            <p:nvPr/>
          </p:nvSpPr>
          <p:spPr>
            <a:xfrm>
              <a:off x="5745029" y="1344635"/>
              <a:ext cx="568112" cy="1038013"/>
            </a:xfrm>
            <a:custGeom>
              <a:avLst/>
              <a:gdLst/>
              <a:ahLst/>
              <a:cxnLst/>
              <a:rect l="l" t="t" r="r" b="b"/>
              <a:pathLst>
                <a:path w="426085" h="778510">
                  <a:moveTo>
                    <a:pt x="0" y="0"/>
                  </a:moveTo>
                  <a:lnTo>
                    <a:pt x="425699" y="0"/>
                  </a:lnTo>
                  <a:lnTo>
                    <a:pt x="425699" y="778199"/>
                  </a:lnTo>
                  <a:lnTo>
                    <a:pt x="0" y="778199"/>
                  </a:lnTo>
                  <a:lnTo>
                    <a:pt x="0" y="0"/>
                  </a:lnTo>
                  <a:close/>
                </a:path>
              </a:pathLst>
            </a:custGeom>
            <a:solidFill>
              <a:srgbClr val="D9EAD3"/>
            </a:solidFill>
          </p:spPr>
          <p:txBody>
            <a:bodyPr wrap="square" lIns="0" tIns="0" rIns="0" bIns="0" rtlCol="0"/>
            <a:lstStyle/>
            <a:p>
              <a:endParaRPr sz="2400"/>
            </a:p>
          </p:txBody>
        </p:sp>
        <p:sp>
          <p:nvSpPr>
            <p:cNvPr id="19" name="object 16"/>
            <p:cNvSpPr txBox="1"/>
            <p:nvPr/>
          </p:nvSpPr>
          <p:spPr>
            <a:xfrm>
              <a:off x="5745029" y="1344638"/>
              <a:ext cx="568112" cy="695062"/>
            </a:xfrm>
            <a:prstGeom prst="rect">
              <a:avLst/>
            </a:prstGeom>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2</a:t>
              </a:r>
              <a:endParaRPr sz="2400" baseline="-32407">
                <a:latin typeface="Arial"/>
                <a:cs typeface="Arial"/>
              </a:endParaRPr>
            </a:p>
          </p:txBody>
        </p:sp>
        <p:sp>
          <p:nvSpPr>
            <p:cNvPr id="20" name="object 17"/>
            <p:cNvSpPr/>
            <p:nvPr/>
          </p:nvSpPr>
          <p:spPr>
            <a:xfrm>
              <a:off x="4032371"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21" name="object 18"/>
            <p:cNvSpPr/>
            <p:nvPr/>
          </p:nvSpPr>
          <p:spPr>
            <a:xfrm>
              <a:off x="4862916"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22" name="object 19"/>
            <p:cNvSpPr/>
            <p:nvPr/>
          </p:nvSpPr>
          <p:spPr>
            <a:xfrm>
              <a:off x="4808266"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23" name="object 20"/>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24" name="object 21"/>
            <p:cNvSpPr/>
            <p:nvPr/>
          </p:nvSpPr>
          <p:spPr>
            <a:xfrm>
              <a:off x="5579809"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25" name="object 22"/>
            <p:cNvSpPr txBox="1"/>
            <p:nvPr/>
          </p:nvSpPr>
          <p:spPr>
            <a:xfrm>
              <a:off x="6749606"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26" name="object 23"/>
            <p:cNvSpPr txBox="1"/>
            <p:nvPr/>
          </p:nvSpPr>
          <p:spPr>
            <a:xfrm>
              <a:off x="7985731"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3</a:t>
              </a:r>
              <a:endParaRPr sz="2400" baseline="-32407">
                <a:latin typeface="Arial"/>
                <a:cs typeface="Arial"/>
              </a:endParaRPr>
            </a:p>
          </p:txBody>
        </p:sp>
        <p:sp>
          <p:nvSpPr>
            <p:cNvPr id="27" name="object 24"/>
            <p:cNvSpPr txBox="1"/>
            <p:nvPr/>
          </p:nvSpPr>
          <p:spPr>
            <a:xfrm>
              <a:off x="6839405"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3</a:t>
              </a:r>
              <a:endParaRPr sz="2400" baseline="-32407">
                <a:latin typeface="Arial"/>
                <a:cs typeface="Arial"/>
              </a:endParaRPr>
            </a:p>
          </p:txBody>
        </p:sp>
        <p:sp>
          <p:nvSpPr>
            <p:cNvPr id="28" name="object 25"/>
            <p:cNvSpPr/>
            <p:nvPr/>
          </p:nvSpPr>
          <p:spPr>
            <a:xfrm>
              <a:off x="7103600"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29" name="object 26"/>
            <p:cNvSpPr/>
            <p:nvPr/>
          </p:nvSpPr>
          <p:spPr>
            <a:xfrm>
              <a:off x="7048950"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30" name="object 27"/>
            <p:cNvSpPr/>
            <p:nvPr/>
          </p:nvSpPr>
          <p:spPr>
            <a:xfrm>
              <a:off x="6312634" y="1808780"/>
              <a:ext cx="412367" cy="109307"/>
            </a:xfrm>
            <a:prstGeom prst="rect">
              <a:avLst/>
            </a:prstGeom>
            <a:blipFill>
              <a:blip r:embed="rId6" cstate="print"/>
              <a:stretch>
                <a:fillRect/>
              </a:stretch>
            </a:blipFill>
          </p:spPr>
          <p:txBody>
            <a:bodyPr wrap="square" lIns="0" tIns="0" rIns="0" bIns="0" rtlCol="0"/>
            <a:lstStyle/>
            <a:p>
              <a:endParaRPr sz="2400"/>
            </a:p>
          </p:txBody>
        </p:sp>
        <p:sp>
          <p:nvSpPr>
            <p:cNvPr id="31" name="object 28"/>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32" name="object 29"/>
            <p:cNvSpPr/>
            <p:nvPr/>
          </p:nvSpPr>
          <p:spPr>
            <a:xfrm>
              <a:off x="7820501"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33" name="object 30"/>
            <p:cNvSpPr txBox="1"/>
            <p:nvPr/>
          </p:nvSpPr>
          <p:spPr>
            <a:xfrm>
              <a:off x="10305132"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44772">
                <a:spcBef>
                  <a:spcPts val="2540"/>
                </a:spcBef>
              </a:pPr>
              <a:r>
                <a:rPr sz="2400" dirty="0">
                  <a:latin typeface="Arial"/>
                  <a:cs typeface="Arial"/>
                </a:rPr>
                <a:t>y</a:t>
              </a:r>
              <a:r>
                <a:rPr sz="2400" baseline="-32407" dirty="0">
                  <a:latin typeface="Arial"/>
                  <a:cs typeface="Arial"/>
                </a:rPr>
                <a:t>T</a:t>
              </a:r>
              <a:endParaRPr sz="2400" baseline="-32407">
                <a:latin typeface="Arial"/>
                <a:cs typeface="Arial"/>
              </a:endParaRPr>
            </a:p>
          </p:txBody>
        </p:sp>
        <p:sp>
          <p:nvSpPr>
            <p:cNvPr id="34" name="object 31"/>
            <p:cNvSpPr/>
            <p:nvPr/>
          </p:nvSpPr>
          <p:spPr>
            <a:xfrm>
              <a:off x="8553331" y="1808780"/>
              <a:ext cx="390768" cy="109307"/>
            </a:xfrm>
            <a:prstGeom prst="rect">
              <a:avLst/>
            </a:prstGeom>
            <a:blipFill>
              <a:blip r:embed="rId7" cstate="print"/>
              <a:stretch>
                <a:fillRect/>
              </a:stretch>
            </a:blipFill>
          </p:spPr>
          <p:txBody>
            <a:bodyPr wrap="square" lIns="0" tIns="0" rIns="0" bIns="0" rtlCol="0"/>
            <a:lstStyle/>
            <a:p>
              <a:endParaRPr sz="2400"/>
            </a:p>
          </p:txBody>
        </p:sp>
        <p:sp>
          <p:nvSpPr>
            <p:cNvPr id="35" name="object 32"/>
            <p:cNvSpPr/>
            <p:nvPr/>
          </p:nvSpPr>
          <p:spPr>
            <a:xfrm>
              <a:off x="105889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36" name="object 33"/>
            <p:cNvSpPr/>
            <p:nvPr/>
          </p:nvSpPr>
          <p:spPr>
            <a:xfrm>
              <a:off x="10534282"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37" name="object 34"/>
            <p:cNvSpPr txBox="1"/>
            <p:nvPr/>
          </p:nvSpPr>
          <p:spPr>
            <a:xfrm>
              <a:off x="9014801" y="1314087"/>
              <a:ext cx="846667" cy="1001983"/>
            </a:xfrm>
            <a:prstGeom prst="rect">
              <a:avLst/>
            </a:prstGeom>
          </p:spPr>
          <p:txBody>
            <a:bodyPr vert="horz" wrap="square" lIns="0" tIns="16933" rIns="0" bIns="0" rtlCol="0">
              <a:spAutoFit/>
            </a:bodyPr>
            <a:lstStyle/>
            <a:p>
              <a:pPr marL="16933">
                <a:spcBef>
                  <a:spcPts val="133"/>
                </a:spcBef>
              </a:pPr>
              <a:r>
                <a:rPr sz="6400" dirty="0">
                  <a:latin typeface="Arial"/>
                  <a:cs typeface="Arial"/>
                </a:rPr>
                <a:t>…</a:t>
              </a:r>
              <a:endParaRPr sz="6400">
                <a:latin typeface="Arial"/>
                <a:cs typeface="Arial"/>
              </a:endParaRPr>
            </a:p>
          </p:txBody>
        </p:sp>
        <p:sp>
          <p:nvSpPr>
            <p:cNvPr id="38" name="object 35"/>
            <p:cNvSpPr txBox="1"/>
            <p:nvPr/>
          </p:nvSpPr>
          <p:spPr>
            <a:xfrm>
              <a:off x="4598721"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2</a:t>
              </a:r>
              <a:endParaRPr sz="2400" baseline="-32407">
                <a:latin typeface="Arial"/>
                <a:cs typeface="Arial"/>
              </a:endParaRPr>
            </a:p>
          </p:txBody>
        </p:sp>
        <p:sp>
          <p:nvSpPr>
            <p:cNvPr id="39" name="object 36"/>
            <p:cNvSpPr txBox="1"/>
            <p:nvPr/>
          </p:nvSpPr>
          <p:spPr>
            <a:xfrm>
              <a:off x="2358038"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1</a:t>
              </a:r>
              <a:endParaRPr sz="2400" baseline="-32407">
                <a:latin typeface="Arial"/>
                <a:cs typeface="Arial"/>
              </a:endParaRPr>
            </a:p>
          </p:txBody>
        </p:sp>
        <p:sp>
          <p:nvSpPr>
            <p:cNvPr id="40" name="object 37"/>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solidFill>
              <a:srgbClr val="FCE4CD"/>
            </a:solidFill>
          </p:spPr>
          <p:txBody>
            <a:bodyPr wrap="square" lIns="0" tIns="0" rIns="0" bIns="0" rtlCol="0"/>
            <a:lstStyle/>
            <a:p>
              <a:endParaRPr sz="2400"/>
            </a:p>
          </p:txBody>
        </p:sp>
        <p:sp>
          <p:nvSpPr>
            <p:cNvPr id="41" name="object 38"/>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ln w="9524">
              <a:solidFill>
                <a:srgbClr val="666666"/>
              </a:solidFill>
            </a:ln>
          </p:spPr>
          <p:txBody>
            <a:bodyPr wrap="square" lIns="0" tIns="0" rIns="0" bIns="0" rtlCol="0"/>
            <a:lstStyle/>
            <a:p>
              <a:endParaRPr sz="2400"/>
            </a:p>
          </p:txBody>
        </p:sp>
        <p:sp>
          <p:nvSpPr>
            <p:cNvPr id="42" name="object 39"/>
            <p:cNvSpPr txBox="1"/>
            <p:nvPr/>
          </p:nvSpPr>
          <p:spPr>
            <a:xfrm>
              <a:off x="1148427" y="3313238"/>
              <a:ext cx="418253"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43" name="object 40"/>
            <p:cNvSpPr/>
            <p:nvPr/>
          </p:nvSpPr>
          <p:spPr>
            <a:xfrm>
              <a:off x="1405064" y="2331420"/>
              <a:ext cx="3123353" cy="1981200"/>
            </a:xfrm>
            <a:custGeom>
              <a:avLst/>
              <a:gdLst/>
              <a:ahLst/>
              <a:cxnLst/>
              <a:rect l="l" t="t" r="r" b="b"/>
              <a:pathLst>
                <a:path w="2342515" h="1485900">
                  <a:moveTo>
                    <a:pt x="0" y="1197379"/>
                  </a:moveTo>
                  <a:lnTo>
                    <a:pt x="20923" y="1242301"/>
                  </a:lnTo>
                  <a:lnTo>
                    <a:pt x="56629" y="1276512"/>
                  </a:lnTo>
                  <a:lnTo>
                    <a:pt x="108072" y="1312396"/>
                  </a:lnTo>
                  <a:lnTo>
                    <a:pt x="173822" y="1348464"/>
                  </a:lnTo>
                  <a:lnTo>
                    <a:pt x="211614" y="1366101"/>
                  </a:lnTo>
                  <a:lnTo>
                    <a:pt x="252447" y="1383225"/>
                  </a:lnTo>
                  <a:lnTo>
                    <a:pt x="296141" y="1399650"/>
                  </a:lnTo>
                  <a:lnTo>
                    <a:pt x="342518" y="1415189"/>
                  </a:lnTo>
                  <a:lnTo>
                    <a:pt x="391398" y="1429658"/>
                  </a:lnTo>
                  <a:lnTo>
                    <a:pt x="442602" y="1442868"/>
                  </a:lnTo>
                  <a:lnTo>
                    <a:pt x="495953" y="1454634"/>
                  </a:lnTo>
                  <a:lnTo>
                    <a:pt x="551271" y="1464770"/>
                  </a:lnTo>
                  <a:lnTo>
                    <a:pt x="608377" y="1473090"/>
                  </a:lnTo>
                  <a:lnTo>
                    <a:pt x="667093" y="1479407"/>
                  </a:lnTo>
                  <a:lnTo>
                    <a:pt x="727239" y="1483535"/>
                  </a:lnTo>
                  <a:lnTo>
                    <a:pt x="788637" y="1485288"/>
                  </a:lnTo>
                  <a:lnTo>
                    <a:pt x="851109" y="1484480"/>
                  </a:lnTo>
                  <a:lnTo>
                    <a:pt x="914474" y="1480924"/>
                  </a:lnTo>
                  <a:lnTo>
                    <a:pt x="978554" y="1474435"/>
                  </a:lnTo>
                  <a:lnTo>
                    <a:pt x="1043171" y="1464825"/>
                  </a:lnTo>
                  <a:lnTo>
                    <a:pt x="1108146" y="1451909"/>
                  </a:lnTo>
                  <a:lnTo>
                    <a:pt x="1173300" y="1435501"/>
                  </a:lnTo>
                  <a:lnTo>
                    <a:pt x="1217289" y="1422371"/>
                  </a:lnTo>
                  <a:lnTo>
                    <a:pt x="1261224" y="1407591"/>
                  </a:lnTo>
                  <a:lnTo>
                    <a:pt x="1305048" y="1391189"/>
                  </a:lnTo>
                  <a:lnTo>
                    <a:pt x="1348708" y="1373190"/>
                  </a:lnTo>
                  <a:lnTo>
                    <a:pt x="1392148" y="1353621"/>
                  </a:lnTo>
                  <a:lnTo>
                    <a:pt x="1435312" y="1332509"/>
                  </a:lnTo>
                  <a:lnTo>
                    <a:pt x="1478147" y="1309879"/>
                  </a:lnTo>
                  <a:lnTo>
                    <a:pt x="1520596" y="1285760"/>
                  </a:lnTo>
                  <a:lnTo>
                    <a:pt x="1562606" y="1260176"/>
                  </a:lnTo>
                  <a:lnTo>
                    <a:pt x="1604121" y="1233155"/>
                  </a:lnTo>
                  <a:lnTo>
                    <a:pt x="1645085" y="1204723"/>
                  </a:lnTo>
                  <a:lnTo>
                    <a:pt x="1685445" y="1174908"/>
                  </a:lnTo>
                  <a:lnTo>
                    <a:pt x="1725145" y="1143734"/>
                  </a:lnTo>
                  <a:lnTo>
                    <a:pt x="1764129" y="1111229"/>
                  </a:lnTo>
                  <a:lnTo>
                    <a:pt x="1802344" y="1077420"/>
                  </a:lnTo>
                  <a:lnTo>
                    <a:pt x="1839734" y="1042332"/>
                  </a:lnTo>
                  <a:lnTo>
                    <a:pt x="1876244" y="1005993"/>
                  </a:lnTo>
                  <a:lnTo>
                    <a:pt x="1911819" y="968429"/>
                  </a:lnTo>
                  <a:lnTo>
                    <a:pt x="1946403" y="929666"/>
                  </a:lnTo>
                  <a:lnTo>
                    <a:pt x="1979943" y="889731"/>
                  </a:lnTo>
                  <a:lnTo>
                    <a:pt x="2009481" y="852433"/>
                  </a:lnTo>
                  <a:lnTo>
                    <a:pt x="2038068" y="814207"/>
                  </a:lnTo>
                  <a:lnTo>
                    <a:pt x="2065664" y="775074"/>
                  </a:lnTo>
                  <a:lnTo>
                    <a:pt x="2092227" y="735055"/>
                  </a:lnTo>
                  <a:lnTo>
                    <a:pt x="2117715" y="694169"/>
                  </a:lnTo>
                  <a:lnTo>
                    <a:pt x="2142087" y="652436"/>
                  </a:lnTo>
                  <a:lnTo>
                    <a:pt x="2165303" y="609875"/>
                  </a:lnTo>
                  <a:lnTo>
                    <a:pt x="2187320" y="566508"/>
                  </a:lnTo>
                  <a:lnTo>
                    <a:pt x="2208098" y="522353"/>
                  </a:lnTo>
                  <a:lnTo>
                    <a:pt x="2227595" y="477431"/>
                  </a:lnTo>
                  <a:lnTo>
                    <a:pt x="2245769" y="431762"/>
                  </a:lnTo>
                  <a:lnTo>
                    <a:pt x="2264184" y="380687"/>
                  </a:lnTo>
                  <a:lnTo>
                    <a:pt x="2280895" y="328758"/>
                  </a:lnTo>
                  <a:lnTo>
                    <a:pt x="2295845" y="276002"/>
                  </a:lnTo>
                  <a:lnTo>
                    <a:pt x="2308981" y="222445"/>
                  </a:lnTo>
                  <a:lnTo>
                    <a:pt x="2320246" y="168114"/>
                  </a:lnTo>
                  <a:lnTo>
                    <a:pt x="2331615" y="99153"/>
                  </a:lnTo>
                  <a:lnTo>
                    <a:pt x="2339868" y="29075"/>
                  </a:lnTo>
                  <a:lnTo>
                    <a:pt x="2342138" y="2519"/>
                  </a:lnTo>
                  <a:lnTo>
                    <a:pt x="2342324" y="0"/>
                  </a:lnTo>
                </a:path>
              </a:pathLst>
            </a:custGeom>
            <a:ln w="19049">
              <a:solidFill>
                <a:srgbClr val="666666"/>
              </a:solidFill>
            </a:ln>
          </p:spPr>
          <p:txBody>
            <a:bodyPr wrap="square" lIns="0" tIns="0" rIns="0" bIns="0" rtlCol="0"/>
            <a:lstStyle/>
            <a:p>
              <a:endParaRPr sz="2400"/>
            </a:p>
          </p:txBody>
        </p:sp>
        <p:sp>
          <p:nvSpPr>
            <p:cNvPr id="44" name="object 41"/>
            <p:cNvSpPr/>
            <p:nvPr/>
          </p:nvSpPr>
          <p:spPr>
            <a:xfrm>
              <a:off x="4473533" y="2203537"/>
              <a:ext cx="109248" cy="142156"/>
            </a:xfrm>
            <a:prstGeom prst="rect">
              <a:avLst/>
            </a:prstGeom>
            <a:blipFill>
              <a:blip r:embed="rId8" cstate="print"/>
              <a:stretch>
                <a:fillRect/>
              </a:stretch>
            </a:blipFill>
          </p:spPr>
          <p:txBody>
            <a:bodyPr wrap="square" lIns="0" tIns="0" rIns="0" bIns="0" rtlCol="0"/>
            <a:lstStyle/>
            <a:p>
              <a:endParaRPr sz="2400"/>
            </a:p>
          </p:txBody>
        </p:sp>
        <p:sp>
          <p:nvSpPr>
            <p:cNvPr id="45" name="object 42"/>
            <p:cNvSpPr/>
            <p:nvPr/>
          </p:nvSpPr>
          <p:spPr>
            <a:xfrm>
              <a:off x="1405064" y="2369200"/>
              <a:ext cx="857673" cy="878840"/>
            </a:xfrm>
            <a:custGeom>
              <a:avLst/>
              <a:gdLst/>
              <a:ahLst/>
              <a:cxnLst/>
              <a:rect l="l" t="t" r="r" b="b"/>
              <a:pathLst>
                <a:path w="643255" h="659129">
                  <a:moveTo>
                    <a:pt x="0" y="658744"/>
                  </a:moveTo>
                  <a:lnTo>
                    <a:pt x="3992" y="608493"/>
                  </a:lnTo>
                  <a:lnTo>
                    <a:pt x="15469" y="562586"/>
                  </a:lnTo>
                  <a:lnTo>
                    <a:pt x="33684" y="520590"/>
                  </a:lnTo>
                  <a:lnTo>
                    <a:pt x="57886" y="482069"/>
                  </a:lnTo>
                  <a:lnTo>
                    <a:pt x="87329" y="446589"/>
                  </a:lnTo>
                  <a:lnTo>
                    <a:pt x="121262" y="413715"/>
                  </a:lnTo>
                  <a:lnTo>
                    <a:pt x="158938" y="383014"/>
                  </a:lnTo>
                  <a:lnTo>
                    <a:pt x="199609" y="354051"/>
                  </a:lnTo>
                  <a:lnTo>
                    <a:pt x="242525" y="326391"/>
                  </a:lnTo>
                  <a:lnTo>
                    <a:pt x="286938" y="299600"/>
                  </a:lnTo>
                  <a:lnTo>
                    <a:pt x="332099" y="273244"/>
                  </a:lnTo>
                  <a:lnTo>
                    <a:pt x="381748" y="244235"/>
                  </a:lnTo>
                  <a:lnTo>
                    <a:pt x="430401" y="214648"/>
                  </a:lnTo>
                  <a:lnTo>
                    <a:pt x="477061" y="183904"/>
                  </a:lnTo>
                  <a:lnTo>
                    <a:pt x="520732" y="151426"/>
                  </a:lnTo>
                  <a:lnTo>
                    <a:pt x="560418" y="116635"/>
                  </a:lnTo>
                  <a:lnTo>
                    <a:pt x="602904" y="69012"/>
                  </a:lnTo>
                  <a:lnTo>
                    <a:pt x="635660" y="15742"/>
                  </a:lnTo>
                  <a:lnTo>
                    <a:pt x="642100" y="1410"/>
                  </a:lnTo>
                  <a:lnTo>
                    <a:pt x="642677" y="0"/>
                  </a:lnTo>
                </a:path>
              </a:pathLst>
            </a:custGeom>
            <a:ln w="19049">
              <a:solidFill>
                <a:srgbClr val="666666"/>
              </a:solidFill>
            </a:ln>
          </p:spPr>
          <p:txBody>
            <a:bodyPr wrap="square" lIns="0" tIns="0" rIns="0" bIns="0" rtlCol="0"/>
            <a:lstStyle/>
            <a:p>
              <a:endParaRPr sz="2400"/>
            </a:p>
          </p:txBody>
        </p:sp>
        <p:sp>
          <p:nvSpPr>
            <p:cNvPr id="46" name="object 43"/>
            <p:cNvSpPr/>
            <p:nvPr/>
          </p:nvSpPr>
          <p:spPr>
            <a:xfrm>
              <a:off x="2208063" y="2243300"/>
              <a:ext cx="107807" cy="146505"/>
            </a:xfrm>
            <a:prstGeom prst="rect">
              <a:avLst/>
            </a:prstGeom>
            <a:blipFill>
              <a:blip r:embed="rId9" cstate="print"/>
              <a:stretch>
                <a:fillRect/>
              </a:stretch>
            </a:blipFill>
          </p:spPr>
          <p:txBody>
            <a:bodyPr wrap="square" lIns="0" tIns="0" rIns="0" bIns="0" rtlCol="0"/>
            <a:lstStyle/>
            <a:p>
              <a:endParaRPr sz="2400"/>
            </a:p>
          </p:txBody>
        </p:sp>
        <p:sp>
          <p:nvSpPr>
            <p:cNvPr id="47" name="object 44"/>
            <p:cNvSpPr/>
            <p:nvPr/>
          </p:nvSpPr>
          <p:spPr>
            <a:xfrm>
              <a:off x="1405060" y="2331266"/>
              <a:ext cx="5361093" cy="2063327"/>
            </a:xfrm>
            <a:custGeom>
              <a:avLst/>
              <a:gdLst/>
              <a:ahLst/>
              <a:cxnLst/>
              <a:rect l="l" t="t" r="r" b="b"/>
              <a:pathLst>
                <a:path w="4020820" h="1547495">
                  <a:moveTo>
                    <a:pt x="0" y="1197498"/>
                  </a:moveTo>
                  <a:lnTo>
                    <a:pt x="24205" y="1242484"/>
                  </a:lnTo>
                  <a:lnTo>
                    <a:pt x="53611" y="1267119"/>
                  </a:lnTo>
                  <a:lnTo>
                    <a:pt x="93796" y="1292698"/>
                  </a:lnTo>
                  <a:lnTo>
                    <a:pt x="144193" y="1318859"/>
                  </a:lnTo>
                  <a:lnTo>
                    <a:pt x="204234" y="1345239"/>
                  </a:lnTo>
                  <a:lnTo>
                    <a:pt x="273352" y="1371475"/>
                  </a:lnTo>
                  <a:lnTo>
                    <a:pt x="311138" y="1384426"/>
                  </a:lnTo>
                  <a:lnTo>
                    <a:pt x="350980" y="1397205"/>
                  </a:lnTo>
                  <a:lnTo>
                    <a:pt x="392808" y="1409767"/>
                  </a:lnTo>
                  <a:lnTo>
                    <a:pt x="436551" y="1422066"/>
                  </a:lnTo>
                  <a:lnTo>
                    <a:pt x="482137" y="1434057"/>
                  </a:lnTo>
                  <a:lnTo>
                    <a:pt x="529496" y="1445694"/>
                  </a:lnTo>
                  <a:lnTo>
                    <a:pt x="578557" y="1456933"/>
                  </a:lnTo>
                  <a:lnTo>
                    <a:pt x="629250" y="1467729"/>
                  </a:lnTo>
                  <a:lnTo>
                    <a:pt x="681502" y="1478034"/>
                  </a:lnTo>
                  <a:lnTo>
                    <a:pt x="735243" y="1487805"/>
                  </a:lnTo>
                  <a:lnTo>
                    <a:pt x="790403" y="1496997"/>
                  </a:lnTo>
                  <a:lnTo>
                    <a:pt x="846910" y="1505562"/>
                  </a:lnTo>
                  <a:lnTo>
                    <a:pt x="904694" y="1513458"/>
                  </a:lnTo>
                  <a:lnTo>
                    <a:pt x="963683" y="1520637"/>
                  </a:lnTo>
                  <a:lnTo>
                    <a:pt x="1023807" y="1527055"/>
                  </a:lnTo>
                  <a:lnTo>
                    <a:pt x="1084995" y="1532666"/>
                  </a:lnTo>
                  <a:lnTo>
                    <a:pt x="1147175" y="1537425"/>
                  </a:lnTo>
                  <a:lnTo>
                    <a:pt x="1210278" y="1541287"/>
                  </a:lnTo>
                  <a:lnTo>
                    <a:pt x="1274231" y="1544206"/>
                  </a:lnTo>
                  <a:lnTo>
                    <a:pt x="1338964" y="1546137"/>
                  </a:lnTo>
                  <a:lnTo>
                    <a:pt x="1404407" y="1547035"/>
                  </a:lnTo>
                  <a:lnTo>
                    <a:pt x="1470487" y="1546854"/>
                  </a:lnTo>
                  <a:lnTo>
                    <a:pt x="1537135" y="1545549"/>
                  </a:lnTo>
                  <a:lnTo>
                    <a:pt x="1604280" y="1543075"/>
                  </a:lnTo>
                  <a:lnTo>
                    <a:pt x="1671850" y="1539386"/>
                  </a:lnTo>
                  <a:lnTo>
                    <a:pt x="1739774" y="1534437"/>
                  </a:lnTo>
                  <a:lnTo>
                    <a:pt x="1807982" y="1528182"/>
                  </a:lnTo>
                  <a:lnTo>
                    <a:pt x="1876403" y="1520577"/>
                  </a:lnTo>
                  <a:lnTo>
                    <a:pt x="1944966" y="1511576"/>
                  </a:lnTo>
                  <a:lnTo>
                    <a:pt x="2013600" y="1501133"/>
                  </a:lnTo>
                  <a:lnTo>
                    <a:pt x="2063935" y="1492538"/>
                  </a:lnTo>
                  <a:lnTo>
                    <a:pt x="2114242" y="1483151"/>
                  </a:lnTo>
                  <a:lnTo>
                    <a:pt x="2164494" y="1472982"/>
                  </a:lnTo>
                  <a:lnTo>
                    <a:pt x="2214661" y="1462041"/>
                  </a:lnTo>
                  <a:lnTo>
                    <a:pt x="2264717" y="1450334"/>
                  </a:lnTo>
                  <a:lnTo>
                    <a:pt x="2314633" y="1437873"/>
                  </a:lnTo>
                  <a:lnTo>
                    <a:pt x="2364381" y="1424664"/>
                  </a:lnTo>
                  <a:lnTo>
                    <a:pt x="2413933" y="1410717"/>
                  </a:lnTo>
                  <a:lnTo>
                    <a:pt x="2463262" y="1396041"/>
                  </a:lnTo>
                  <a:lnTo>
                    <a:pt x="2512338" y="1380644"/>
                  </a:lnTo>
                  <a:lnTo>
                    <a:pt x="2561136" y="1364535"/>
                  </a:lnTo>
                  <a:lnTo>
                    <a:pt x="2609625" y="1347723"/>
                  </a:lnTo>
                  <a:lnTo>
                    <a:pt x="2657779" y="1330217"/>
                  </a:lnTo>
                  <a:lnTo>
                    <a:pt x="2705569" y="1312026"/>
                  </a:lnTo>
                  <a:lnTo>
                    <a:pt x="2752968" y="1293158"/>
                  </a:lnTo>
                  <a:lnTo>
                    <a:pt x="2799948" y="1273622"/>
                  </a:lnTo>
                  <a:lnTo>
                    <a:pt x="2846480" y="1253426"/>
                  </a:lnTo>
                  <a:lnTo>
                    <a:pt x="2892536" y="1232580"/>
                  </a:lnTo>
                  <a:lnTo>
                    <a:pt x="2938089" y="1211093"/>
                  </a:lnTo>
                  <a:lnTo>
                    <a:pt x="2983111" y="1188973"/>
                  </a:lnTo>
                  <a:lnTo>
                    <a:pt x="3027573" y="1166228"/>
                  </a:lnTo>
                  <a:lnTo>
                    <a:pt x="3071448" y="1142868"/>
                  </a:lnTo>
                  <a:lnTo>
                    <a:pt x="3114708" y="1118902"/>
                  </a:lnTo>
                  <a:lnTo>
                    <a:pt x="3157324" y="1094338"/>
                  </a:lnTo>
                  <a:lnTo>
                    <a:pt x="3199270" y="1069185"/>
                  </a:lnTo>
                  <a:lnTo>
                    <a:pt x="3240516" y="1043451"/>
                  </a:lnTo>
                  <a:lnTo>
                    <a:pt x="3281035" y="1017147"/>
                  </a:lnTo>
                  <a:lnTo>
                    <a:pt x="3320799" y="990279"/>
                  </a:lnTo>
                  <a:lnTo>
                    <a:pt x="3359780" y="962858"/>
                  </a:lnTo>
                  <a:lnTo>
                    <a:pt x="3397950" y="934891"/>
                  </a:lnTo>
                  <a:lnTo>
                    <a:pt x="3440947" y="901956"/>
                  </a:lnTo>
                  <a:lnTo>
                    <a:pt x="3482785" y="868320"/>
                  </a:lnTo>
                  <a:lnTo>
                    <a:pt x="3523420" y="833997"/>
                  </a:lnTo>
                  <a:lnTo>
                    <a:pt x="3562809" y="799000"/>
                  </a:lnTo>
                  <a:lnTo>
                    <a:pt x="3600909" y="763343"/>
                  </a:lnTo>
                  <a:lnTo>
                    <a:pt x="3637677" y="727040"/>
                  </a:lnTo>
                  <a:lnTo>
                    <a:pt x="3673071" y="690103"/>
                  </a:lnTo>
                  <a:lnTo>
                    <a:pt x="3707047" y="652546"/>
                  </a:lnTo>
                  <a:lnTo>
                    <a:pt x="3739562" y="614383"/>
                  </a:lnTo>
                  <a:lnTo>
                    <a:pt x="3770573" y="575627"/>
                  </a:lnTo>
                  <a:lnTo>
                    <a:pt x="3800038" y="536292"/>
                  </a:lnTo>
                  <a:lnTo>
                    <a:pt x="3827913" y="496390"/>
                  </a:lnTo>
                  <a:lnTo>
                    <a:pt x="3854156" y="455937"/>
                  </a:lnTo>
                  <a:lnTo>
                    <a:pt x="3880693" y="411504"/>
                  </a:lnTo>
                  <a:lnTo>
                    <a:pt x="3905209" y="366456"/>
                  </a:lnTo>
                  <a:lnTo>
                    <a:pt x="3927650" y="320810"/>
                  </a:lnTo>
                  <a:lnTo>
                    <a:pt x="3947961" y="274582"/>
                  </a:lnTo>
                  <a:lnTo>
                    <a:pt x="3966086" y="227791"/>
                  </a:lnTo>
                  <a:lnTo>
                    <a:pt x="3981972" y="180453"/>
                  </a:lnTo>
                  <a:lnTo>
                    <a:pt x="4001483" y="108457"/>
                  </a:lnTo>
                  <a:lnTo>
                    <a:pt x="4015647" y="35328"/>
                  </a:lnTo>
                  <a:lnTo>
                    <a:pt x="4019543" y="7624"/>
                  </a:lnTo>
                  <a:lnTo>
                    <a:pt x="4020467" y="0"/>
                  </a:lnTo>
                </a:path>
              </a:pathLst>
            </a:custGeom>
            <a:ln w="19049">
              <a:solidFill>
                <a:srgbClr val="666666"/>
              </a:solidFill>
            </a:ln>
          </p:spPr>
          <p:txBody>
            <a:bodyPr wrap="square" lIns="0" tIns="0" rIns="0" bIns="0" rtlCol="0"/>
            <a:lstStyle/>
            <a:p>
              <a:endParaRPr sz="2400"/>
            </a:p>
          </p:txBody>
        </p:sp>
        <p:sp>
          <p:nvSpPr>
            <p:cNvPr id="48" name="object 45"/>
            <p:cNvSpPr/>
            <p:nvPr/>
          </p:nvSpPr>
          <p:spPr>
            <a:xfrm>
              <a:off x="6711106" y="2203500"/>
              <a:ext cx="109161" cy="142937"/>
            </a:xfrm>
            <a:prstGeom prst="rect">
              <a:avLst/>
            </a:prstGeom>
            <a:blipFill>
              <a:blip r:embed="rId10" cstate="print"/>
              <a:stretch>
                <a:fillRect/>
              </a:stretch>
            </a:blipFill>
          </p:spPr>
          <p:txBody>
            <a:bodyPr wrap="square" lIns="0" tIns="0" rIns="0" bIns="0" rtlCol="0"/>
            <a:lstStyle/>
            <a:p>
              <a:endParaRPr sz="2400"/>
            </a:p>
          </p:txBody>
        </p:sp>
        <p:sp>
          <p:nvSpPr>
            <p:cNvPr id="49" name="object 46"/>
            <p:cNvSpPr/>
            <p:nvPr/>
          </p:nvSpPr>
          <p:spPr>
            <a:xfrm>
              <a:off x="1405060" y="2629536"/>
              <a:ext cx="8075507" cy="1888913"/>
            </a:xfrm>
            <a:custGeom>
              <a:avLst/>
              <a:gdLst/>
              <a:ahLst/>
              <a:cxnLst/>
              <a:rect l="l" t="t" r="r" b="b"/>
              <a:pathLst>
                <a:path w="6056630" h="1416685">
                  <a:moveTo>
                    <a:pt x="0" y="973797"/>
                  </a:moveTo>
                  <a:lnTo>
                    <a:pt x="16881" y="1013172"/>
                  </a:lnTo>
                  <a:lnTo>
                    <a:pt x="50886" y="1044214"/>
                  </a:lnTo>
                  <a:lnTo>
                    <a:pt x="83224" y="1065427"/>
                  </a:lnTo>
                  <a:lnTo>
                    <a:pt x="122986" y="1086930"/>
                  </a:lnTo>
                  <a:lnTo>
                    <a:pt x="169906" y="1108615"/>
                  </a:lnTo>
                  <a:lnTo>
                    <a:pt x="223721" y="1130376"/>
                  </a:lnTo>
                  <a:lnTo>
                    <a:pt x="284164" y="1152104"/>
                  </a:lnTo>
                  <a:lnTo>
                    <a:pt x="350972" y="1173693"/>
                  </a:lnTo>
                  <a:lnTo>
                    <a:pt x="423877" y="1195036"/>
                  </a:lnTo>
                  <a:lnTo>
                    <a:pt x="462534" y="1205581"/>
                  </a:lnTo>
                  <a:lnTo>
                    <a:pt x="502616" y="1216025"/>
                  </a:lnTo>
                  <a:lnTo>
                    <a:pt x="544090" y="1226353"/>
                  </a:lnTo>
                  <a:lnTo>
                    <a:pt x="586923" y="1236553"/>
                  </a:lnTo>
                  <a:lnTo>
                    <a:pt x="631082" y="1246610"/>
                  </a:lnTo>
                  <a:lnTo>
                    <a:pt x="676533" y="1256513"/>
                  </a:lnTo>
                  <a:lnTo>
                    <a:pt x="723244" y="1266246"/>
                  </a:lnTo>
                  <a:lnTo>
                    <a:pt x="771181" y="1275797"/>
                  </a:lnTo>
                  <a:lnTo>
                    <a:pt x="820312" y="1285152"/>
                  </a:lnTo>
                  <a:lnTo>
                    <a:pt x="870602" y="1294299"/>
                  </a:lnTo>
                  <a:lnTo>
                    <a:pt x="922019" y="1303223"/>
                  </a:lnTo>
                  <a:lnTo>
                    <a:pt x="974530" y="1311911"/>
                  </a:lnTo>
                  <a:lnTo>
                    <a:pt x="1028102" y="1320349"/>
                  </a:lnTo>
                  <a:lnTo>
                    <a:pt x="1082701" y="1328525"/>
                  </a:lnTo>
                  <a:lnTo>
                    <a:pt x="1138294" y="1336425"/>
                  </a:lnTo>
                  <a:lnTo>
                    <a:pt x="1194849" y="1344036"/>
                  </a:lnTo>
                  <a:lnTo>
                    <a:pt x="1252332" y="1351343"/>
                  </a:lnTo>
                  <a:lnTo>
                    <a:pt x="1310709" y="1358334"/>
                  </a:lnTo>
                  <a:lnTo>
                    <a:pt x="1369948" y="1364996"/>
                  </a:lnTo>
                  <a:lnTo>
                    <a:pt x="1430016" y="1371314"/>
                  </a:lnTo>
                  <a:lnTo>
                    <a:pt x="1490880" y="1377276"/>
                  </a:lnTo>
                  <a:lnTo>
                    <a:pt x="1552505" y="1382868"/>
                  </a:lnTo>
                  <a:lnTo>
                    <a:pt x="1614860" y="1388077"/>
                  </a:lnTo>
                  <a:lnTo>
                    <a:pt x="1677911" y="1392889"/>
                  </a:lnTo>
                  <a:lnTo>
                    <a:pt x="1741624" y="1397291"/>
                  </a:lnTo>
                  <a:lnTo>
                    <a:pt x="1805968" y="1401269"/>
                  </a:lnTo>
                  <a:lnTo>
                    <a:pt x="1870908" y="1404811"/>
                  </a:lnTo>
                  <a:lnTo>
                    <a:pt x="1936411" y="1407902"/>
                  </a:lnTo>
                  <a:lnTo>
                    <a:pt x="2002445" y="1410529"/>
                  </a:lnTo>
                  <a:lnTo>
                    <a:pt x="2068976" y="1412680"/>
                  </a:lnTo>
                  <a:lnTo>
                    <a:pt x="2135971" y="1414339"/>
                  </a:lnTo>
                  <a:lnTo>
                    <a:pt x="2203397" y="1415495"/>
                  </a:lnTo>
                  <a:lnTo>
                    <a:pt x="2271220" y="1416133"/>
                  </a:lnTo>
                  <a:lnTo>
                    <a:pt x="2339408" y="1416241"/>
                  </a:lnTo>
                  <a:lnTo>
                    <a:pt x="2407928" y="1415804"/>
                  </a:lnTo>
                  <a:lnTo>
                    <a:pt x="2476746" y="1414810"/>
                  </a:lnTo>
                  <a:lnTo>
                    <a:pt x="2545829" y="1413245"/>
                  </a:lnTo>
                  <a:lnTo>
                    <a:pt x="2615144" y="1411096"/>
                  </a:lnTo>
                  <a:lnTo>
                    <a:pt x="2684657" y="1408348"/>
                  </a:lnTo>
                  <a:lnTo>
                    <a:pt x="2754337" y="1404990"/>
                  </a:lnTo>
                  <a:lnTo>
                    <a:pt x="2824149" y="1401007"/>
                  </a:lnTo>
                  <a:lnTo>
                    <a:pt x="2894061" y="1396386"/>
                  </a:lnTo>
                  <a:lnTo>
                    <a:pt x="2964039" y="1391114"/>
                  </a:lnTo>
                  <a:lnTo>
                    <a:pt x="3034050" y="1385176"/>
                  </a:lnTo>
                  <a:lnTo>
                    <a:pt x="3086967" y="1380241"/>
                  </a:lnTo>
                  <a:lnTo>
                    <a:pt x="3139869" y="1374922"/>
                  </a:lnTo>
                  <a:lnTo>
                    <a:pt x="3192744" y="1369222"/>
                  </a:lnTo>
                  <a:lnTo>
                    <a:pt x="3245575" y="1363143"/>
                  </a:lnTo>
                  <a:lnTo>
                    <a:pt x="3298349" y="1356691"/>
                  </a:lnTo>
                  <a:lnTo>
                    <a:pt x="3351051" y="1349867"/>
                  </a:lnTo>
                  <a:lnTo>
                    <a:pt x="3403668" y="1342675"/>
                  </a:lnTo>
                  <a:lnTo>
                    <a:pt x="3456184" y="1335118"/>
                  </a:lnTo>
                  <a:lnTo>
                    <a:pt x="3508586" y="1327199"/>
                  </a:lnTo>
                  <a:lnTo>
                    <a:pt x="3560859" y="1318922"/>
                  </a:lnTo>
                  <a:lnTo>
                    <a:pt x="3612989" y="1310290"/>
                  </a:lnTo>
                  <a:lnTo>
                    <a:pt x="3664962" y="1301306"/>
                  </a:lnTo>
                  <a:lnTo>
                    <a:pt x="3716763" y="1291973"/>
                  </a:lnTo>
                  <a:lnTo>
                    <a:pt x="3768378" y="1282295"/>
                  </a:lnTo>
                  <a:lnTo>
                    <a:pt x="3819792" y="1272274"/>
                  </a:lnTo>
                  <a:lnTo>
                    <a:pt x="3870992" y="1261914"/>
                  </a:lnTo>
                  <a:lnTo>
                    <a:pt x="3921963" y="1251218"/>
                  </a:lnTo>
                  <a:lnTo>
                    <a:pt x="3972691" y="1240190"/>
                  </a:lnTo>
                  <a:lnTo>
                    <a:pt x="4023161" y="1228832"/>
                  </a:lnTo>
                  <a:lnTo>
                    <a:pt x="4073359" y="1217148"/>
                  </a:lnTo>
                  <a:lnTo>
                    <a:pt x="4123271" y="1205141"/>
                  </a:lnTo>
                  <a:lnTo>
                    <a:pt x="4172882" y="1192815"/>
                  </a:lnTo>
                  <a:lnTo>
                    <a:pt x="4222179" y="1180171"/>
                  </a:lnTo>
                  <a:lnTo>
                    <a:pt x="4271146" y="1167215"/>
                  </a:lnTo>
                  <a:lnTo>
                    <a:pt x="4319770" y="1153948"/>
                  </a:lnTo>
                  <a:lnTo>
                    <a:pt x="4368036" y="1140375"/>
                  </a:lnTo>
                  <a:lnTo>
                    <a:pt x="4415930" y="1126498"/>
                  </a:lnTo>
                  <a:lnTo>
                    <a:pt x="4463438" y="1112320"/>
                  </a:lnTo>
                  <a:lnTo>
                    <a:pt x="4510545" y="1097846"/>
                  </a:lnTo>
                  <a:lnTo>
                    <a:pt x="4557237" y="1083077"/>
                  </a:lnTo>
                  <a:lnTo>
                    <a:pt x="4603500" y="1068018"/>
                  </a:lnTo>
                  <a:lnTo>
                    <a:pt x="4649319" y="1052671"/>
                  </a:lnTo>
                  <a:lnTo>
                    <a:pt x="4694681" y="1037040"/>
                  </a:lnTo>
                  <a:lnTo>
                    <a:pt x="4739570" y="1021127"/>
                  </a:lnTo>
                  <a:lnTo>
                    <a:pt x="4783972" y="1004937"/>
                  </a:lnTo>
                  <a:lnTo>
                    <a:pt x="4827874" y="988472"/>
                  </a:lnTo>
                  <a:lnTo>
                    <a:pt x="4871260" y="971736"/>
                  </a:lnTo>
                  <a:lnTo>
                    <a:pt x="4914117" y="954732"/>
                  </a:lnTo>
                  <a:lnTo>
                    <a:pt x="4956430" y="937462"/>
                  </a:lnTo>
                  <a:lnTo>
                    <a:pt x="4998185" y="919931"/>
                  </a:lnTo>
                  <a:lnTo>
                    <a:pt x="5039368" y="902142"/>
                  </a:lnTo>
                  <a:lnTo>
                    <a:pt x="5079964" y="884097"/>
                  </a:lnTo>
                  <a:lnTo>
                    <a:pt x="5119959" y="865800"/>
                  </a:lnTo>
                  <a:lnTo>
                    <a:pt x="5172730" y="840822"/>
                  </a:lnTo>
                  <a:lnTo>
                    <a:pt x="5224356" y="815403"/>
                  </a:lnTo>
                  <a:lnTo>
                    <a:pt x="5274801" y="789550"/>
                  </a:lnTo>
                  <a:lnTo>
                    <a:pt x="5324031" y="763271"/>
                  </a:lnTo>
                  <a:lnTo>
                    <a:pt x="5372011" y="736574"/>
                  </a:lnTo>
                  <a:lnTo>
                    <a:pt x="5418706" y="709466"/>
                  </a:lnTo>
                  <a:lnTo>
                    <a:pt x="5464082" y="681957"/>
                  </a:lnTo>
                  <a:lnTo>
                    <a:pt x="5508104" y="654052"/>
                  </a:lnTo>
                  <a:lnTo>
                    <a:pt x="5550736" y="625761"/>
                  </a:lnTo>
                  <a:lnTo>
                    <a:pt x="5591946" y="597091"/>
                  </a:lnTo>
                  <a:lnTo>
                    <a:pt x="5631696" y="568050"/>
                  </a:lnTo>
                  <a:lnTo>
                    <a:pt x="5669954" y="538646"/>
                  </a:lnTo>
                  <a:lnTo>
                    <a:pt x="5706684" y="508885"/>
                  </a:lnTo>
                  <a:lnTo>
                    <a:pt x="5741852" y="478778"/>
                  </a:lnTo>
                  <a:lnTo>
                    <a:pt x="5775422" y="448330"/>
                  </a:lnTo>
                  <a:lnTo>
                    <a:pt x="5807361" y="417550"/>
                  </a:lnTo>
                  <a:lnTo>
                    <a:pt x="5847347" y="376008"/>
                  </a:lnTo>
                  <a:lnTo>
                    <a:pt x="5884287" y="333907"/>
                  </a:lnTo>
                  <a:lnTo>
                    <a:pt x="5918100" y="291268"/>
                  </a:lnTo>
                  <a:lnTo>
                    <a:pt x="5948704" y="248107"/>
                  </a:lnTo>
                  <a:lnTo>
                    <a:pt x="5976015" y="204444"/>
                  </a:lnTo>
                  <a:lnTo>
                    <a:pt x="5999952" y="160297"/>
                  </a:lnTo>
                  <a:lnTo>
                    <a:pt x="6029349" y="93211"/>
                  </a:lnTo>
                  <a:lnTo>
                    <a:pt x="6050692" y="25140"/>
                  </a:lnTo>
                  <a:lnTo>
                    <a:pt x="6054737" y="7976"/>
                  </a:lnTo>
                  <a:lnTo>
                    <a:pt x="6056429" y="0"/>
                  </a:lnTo>
                </a:path>
              </a:pathLst>
            </a:custGeom>
            <a:ln w="19049">
              <a:solidFill>
                <a:srgbClr val="666666"/>
              </a:solidFill>
            </a:ln>
          </p:spPr>
          <p:txBody>
            <a:bodyPr wrap="square" lIns="0" tIns="0" rIns="0" bIns="0" rtlCol="0"/>
            <a:lstStyle/>
            <a:p>
              <a:endParaRPr sz="2400"/>
            </a:p>
          </p:txBody>
        </p:sp>
        <p:sp>
          <p:nvSpPr>
            <p:cNvPr id="50" name="object 47"/>
            <p:cNvSpPr/>
            <p:nvPr/>
          </p:nvSpPr>
          <p:spPr>
            <a:xfrm>
              <a:off x="9425869" y="2502170"/>
              <a:ext cx="108868" cy="144348"/>
            </a:xfrm>
            <a:prstGeom prst="rect">
              <a:avLst/>
            </a:prstGeom>
            <a:blipFill>
              <a:blip r:embed="rId11" cstate="print"/>
              <a:stretch>
                <a:fillRect/>
              </a:stretch>
            </a:blipFill>
          </p:spPr>
          <p:txBody>
            <a:bodyPr wrap="square" lIns="0" tIns="0" rIns="0" bIns="0" rtlCol="0"/>
            <a:lstStyle/>
            <a:p>
              <a:endParaRPr sz="2400"/>
            </a:p>
          </p:txBody>
        </p:sp>
        <p:sp>
          <p:nvSpPr>
            <p:cNvPr id="51" name="object 49"/>
            <p:cNvSpPr txBox="1"/>
            <p:nvPr/>
          </p:nvSpPr>
          <p:spPr>
            <a:xfrm>
              <a:off x="10305132"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36307">
                <a:spcBef>
                  <a:spcPts val="2540"/>
                </a:spcBef>
              </a:pPr>
              <a:r>
                <a:rPr sz="2400" dirty="0">
                  <a:latin typeface="Arial"/>
                  <a:cs typeface="Arial"/>
                </a:rPr>
                <a:t>h</a:t>
              </a:r>
              <a:r>
                <a:rPr sz="2400" baseline="-32407" dirty="0">
                  <a:latin typeface="Arial"/>
                  <a:cs typeface="Arial"/>
                </a:rPr>
                <a:t>T</a:t>
              </a:r>
              <a:endParaRPr sz="2400" baseline="-32407">
                <a:latin typeface="Arial"/>
                <a:cs typeface="Arial"/>
              </a:endParaRPr>
            </a:p>
          </p:txBody>
        </p:sp>
        <p:sp>
          <p:nvSpPr>
            <p:cNvPr id="52" name="object 50"/>
            <p:cNvSpPr/>
            <p:nvPr/>
          </p:nvSpPr>
          <p:spPr>
            <a:xfrm>
              <a:off x="9910670" y="1808780"/>
              <a:ext cx="390767" cy="109307"/>
            </a:xfrm>
            <a:prstGeom prst="rect">
              <a:avLst/>
            </a:prstGeom>
            <a:blipFill>
              <a:blip r:embed="rId12" cstate="print"/>
              <a:stretch>
                <a:fillRect/>
              </a:stretch>
            </a:blipFill>
          </p:spPr>
          <p:txBody>
            <a:bodyPr wrap="square" lIns="0" tIns="0" rIns="0" bIns="0" rtlCol="0"/>
            <a:lstStyle/>
            <a:p>
              <a:endParaRPr sz="2400"/>
            </a:p>
          </p:txBody>
        </p:sp>
        <p:sp>
          <p:nvSpPr>
            <p:cNvPr id="53" name="object 51"/>
            <p:cNvSpPr txBox="1"/>
            <p:nvPr/>
          </p:nvSpPr>
          <p:spPr>
            <a:xfrm>
              <a:off x="79857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3</a:t>
              </a:r>
              <a:endParaRPr sz="2400" baseline="-32407">
                <a:latin typeface="Arial"/>
                <a:cs typeface="Arial"/>
              </a:endParaRPr>
            </a:p>
          </p:txBody>
        </p:sp>
        <p:sp>
          <p:nvSpPr>
            <p:cNvPr id="54" name="object 52"/>
            <p:cNvSpPr txBox="1"/>
            <p:nvPr/>
          </p:nvSpPr>
          <p:spPr>
            <a:xfrm>
              <a:off x="57450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2</a:t>
              </a:r>
              <a:endParaRPr sz="2400" baseline="-32407">
                <a:latin typeface="Arial"/>
                <a:cs typeface="Arial"/>
              </a:endParaRPr>
            </a:p>
          </p:txBody>
        </p:sp>
        <p:sp>
          <p:nvSpPr>
            <p:cNvPr id="55" name="object 53"/>
            <p:cNvSpPr txBox="1"/>
            <p:nvPr/>
          </p:nvSpPr>
          <p:spPr>
            <a:xfrm>
              <a:off x="3484564" y="-161597"/>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1</a:t>
              </a:r>
              <a:endParaRPr sz="2400" baseline="-32407">
                <a:latin typeface="Arial"/>
                <a:cs typeface="Arial"/>
              </a:endParaRPr>
            </a:p>
          </p:txBody>
        </p:sp>
        <p:sp>
          <p:nvSpPr>
            <p:cNvPr id="56" name="object 54"/>
            <p:cNvSpPr/>
            <p:nvPr/>
          </p:nvSpPr>
          <p:spPr>
            <a:xfrm>
              <a:off x="82695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57" name="object 55"/>
            <p:cNvSpPr/>
            <p:nvPr/>
          </p:nvSpPr>
          <p:spPr>
            <a:xfrm>
              <a:off x="8214882"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58" name="object 56"/>
            <p:cNvSpPr/>
            <p:nvPr/>
          </p:nvSpPr>
          <p:spPr>
            <a:xfrm>
              <a:off x="6028829"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59" name="object 57"/>
            <p:cNvSpPr/>
            <p:nvPr/>
          </p:nvSpPr>
          <p:spPr>
            <a:xfrm>
              <a:off x="5974178"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60" name="object 58"/>
            <p:cNvSpPr/>
            <p:nvPr/>
          </p:nvSpPr>
          <p:spPr>
            <a:xfrm>
              <a:off x="3713713" y="900270"/>
              <a:ext cx="109307" cy="444367"/>
            </a:xfrm>
            <a:prstGeom prst="rect">
              <a:avLst/>
            </a:prstGeom>
            <a:blipFill>
              <a:blip r:embed="rId13" cstate="print"/>
              <a:stretch>
                <a:fillRect/>
              </a:stretch>
            </a:blipFill>
          </p:spPr>
          <p:txBody>
            <a:bodyPr wrap="square" lIns="0" tIns="0" rIns="0" bIns="0" rtlCol="0"/>
            <a:lstStyle/>
            <a:p>
              <a:endParaRPr sz="2400"/>
            </a:p>
          </p:txBody>
        </p:sp>
        <p:sp>
          <p:nvSpPr>
            <p:cNvPr id="61" name="object 59"/>
            <p:cNvSpPr txBox="1"/>
            <p:nvPr/>
          </p:nvSpPr>
          <p:spPr>
            <a:xfrm>
              <a:off x="4579099" y="76801"/>
              <a:ext cx="568112" cy="453970"/>
            </a:xfrm>
            <a:prstGeom prst="rect">
              <a:avLst/>
            </a:prstGeom>
            <a:solidFill>
              <a:srgbClr val="D9D1E9"/>
            </a:solidFill>
            <a:ln w="9524">
              <a:solidFill>
                <a:srgbClr val="000000"/>
              </a:solidFill>
            </a:ln>
          </p:spPr>
          <p:txBody>
            <a:bodyPr vert="horz" wrap="square" lIns="0" tIns="83820" rIns="0" bIns="0" rtlCol="0">
              <a:spAutoFit/>
            </a:bodyPr>
            <a:lstStyle/>
            <a:p>
              <a:pPr marL="142232">
                <a:spcBef>
                  <a:spcPts val="660"/>
                </a:spcBef>
              </a:pPr>
              <a:r>
                <a:rPr sz="2400" dirty="0">
                  <a:latin typeface="Arial"/>
                  <a:cs typeface="Arial"/>
                </a:rPr>
                <a:t>L</a:t>
              </a:r>
              <a:r>
                <a:rPr sz="2400" baseline="-32407" dirty="0">
                  <a:latin typeface="Arial"/>
                  <a:cs typeface="Arial"/>
                </a:rPr>
                <a:t>1</a:t>
              </a:r>
              <a:endParaRPr sz="2400" baseline="-32407">
                <a:latin typeface="Arial"/>
                <a:cs typeface="Arial"/>
              </a:endParaRPr>
            </a:p>
          </p:txBody>
        </p:sp>
        <p:sp>
          <p:nvSpPr>
            <p:cNvPr id="62" name="object 60"/>
            <p:cNvSpPr txBox="1"/>
            <p:nvPr/>
          </p:nvSpPr>
          <p:spPr>
            <a:xfrm>
              <a:off x="6826033" y="40634"/>
              <a:ext cx="568112" cy="453970"/>
            </a:xfrm>
            <a:prstGeom prst="rect">
              <a:avLst/>
            </a:prstGeom>
            <a:solidFill>
              <a:srgbClr val="D9D1E9"/>
            </a:solidFill>
            <a:ln w="9524">
              <a:solidFill>
                <a:srgbClr val="000000"/>
              </a:solidFill>
            </a:ln>
          </p:spPr>
          <p:txBody>
            <a:bodyPr vert="horz" wrap="square" lIns="0" tIns="83820" rIns="0" bIns="0" rtlCol="0">
              <a:spAutoFit/>
            </a:bodyPr>
            <a:lstStyle/>
            <a:p>
              <a:pPr marL="142232">
                <a:spcBef>
                  <a:spcPts val="660"/>
                </a:spcBef>
              </a:pPr>
              <a:r>
                <a:rPr sz="2400" dirty="0">
                  <a:latin typeface="Arial"/>
                  <a:cs typeface="Arial"/>
                </a:rPr>
                <a:t>L</a:t>
              </a:r>
              <a:r>
                <a:rPr sz="2400" baseline="-32407" dirty="0">
                  <a:latin typeface="Arial"/>
                  <a:cs typeface="Arial"/>
                </a:rPr>
                <a:t>2</a:t>
              </a:r>
              <a:endParaRPr sz="2400" baseline="-32407">
                <a:latin typeface="Arial"/>
                <a:cs typeface="Arial"/>
              </a:endParaRPr>
            </a:p>
          </p:txBody>
        </p:sp>
        <p:sp>
          <p:nvSpPr>
            <p:cNvPr id="63" name="object 61"/>
            <p:cNvSpPr txBox="1"/>
            <p:nvPr/>
          </p:nvSpPr>
          <p:spPr>
            <a:xfrm>
              <a:off x="9145433" y="40634"/>
              <a:ext cx="568112" cy="453970"/>
            </a:xfrm>
            <a:prstGeom prst="rect">
              <a:avLst/>
            </a:prstGeom>
            <a:solidFill>
              <a:srgbClr val="D9D1E9"/>
            </a:solidFill>
            <a:ln w="9524">
              <a:solidFill>
                <a:srgbClr val="000000"/>
              </a:solidFill>
            </a:ln>
          </p:spPr>
          <p:txBody>
            <a:bodyPr vert="horz" wrap="square" lIns="0" tIns="83820" rIns="0" bIns="0" rtlCol="0">
              <a:spAutoFit/>
            </a:bodyPr>
            <a:lstStyle/>
            <a:p>
              <a:pPr marL="142232">
                <a:spcBef>
                  <a:spcPts val="660"/>
                </a:spcBef>
              </a:pPr>
              <a:r>
                <a:rPr sz="2400" dirty="0">
                  <a:latin typeface="Arial"/>
                  <a:cs typeface="Arial"/>
                </a:rPr>
                <a:t>L</a:t>
              </a:r>
              <a:r>
                <a:rPr sz="2400" baseline="-32407" dirty="0">
                  <a:latin typeface="Arial"/>
                  <a:cs typeface="Arial"/>
                </a:rPr>
                <a:t>3</a:t>
              </a:r>
              <a:endParaRPr sz="2400" baseline="-32407">
                <a:latin typeface="Arial"/>
                <a:cs typeface="Arial"/>
              </a:endParaRPr>
            </a:p>
          </p:txBody>
        </p:sp>
        <p:sp>
          <p:nvSpPr>
            <p:cNvPr id="64" name="object 62"/>
            <p:cNvSpPr txBox="1"/>
            <p:nvPr/>
          </p:nvSpPr>
          <p:spPr>
            <a:xfrm>
              <a:off x="11464832" y="40634"/>
              <a:ext cx="568112" cy="453970"/>
            </a:xfrm>
            <a:prstGeom prst="rect">
              <a:avLst/>
            </a:prstGeom>
            <a:solidFill>
              <a:srgbClr val="D9D1E9"/>
            </a:solidFill>
            <a:ln w="9524">
              <a:solidFill>
                <a:srgbClr val="000000"/>
              </a:solidFill>
            </a:ln>
          </p:spPr>
          <p:txBody>
            <a:bodyPr vert="horz" wrap="square" lIns="0" tIns="83820" rIns="0" bIns="0" rtlCol="0">
              <a:spAutoFit/>
            </a:bodyPr>
            <a:lstStyle/>
            <a:p>
              <a:pPr marL="136307">
                <a:spcBef>
                  <a:spcPts val="660"/>
                </a:spcBef>
              </a:pPr>
              <a:r>
                <a:rPr sz="2400" dirty="0">
                  <a:latin typeface="Arial"/>
                  <a:cs typeface="Arial"/>
                </a:rPr>
                <a:t>L</a:t>
              </a:r>
              <a:r>
                <a:rPr sz="2400" baseline="-32407" dirty="0">
                  <a:latin typeface="Arial"/>
                  <a:cs typeface="Arial"/>
                </a:rPr>
                <a:t>T</a:t>
              </a:r>
              <a:endParaRPr sz="2400" baseline="-32407">
                <a:latin typeface="Arial"/>
                <a:cs typeface="Arial"/>
              </a:endParaRPr>
            </a:p>
          </p:txBody>
        </p:sp>
        <p:sp>
          <p:nvSpPr>
            <p:cNvPr id="65" name="object 63"/>
            <p:cNvSpPr/>
            <p:nvPr/>
          </p:nvSpPr>
          <p:spPr>
            <a:xfrm>
              <a:off x="4052169" y="357200"/>
              <a:ext cx="375073" cy="0"/>
            </a:xfrm>
            <a:custGeom>
              <a:avLst/>
              <a:gdLst/>
              <a:ahLst/>
              <a:cxnLst/>
              <a:rect l="l" t="t" r="r" b="b"/>
              <a:pathLst>
                <a:path w="281304">
                  <a:moveTo>
                    <a:pt x="0" y="0"/>
                  </a:moveTo>
                  <a:lnTo>
                    <a:pt x="280799" y="0"/>
                  </a:lnTo>
                </a:path>
              </a:pathLst>
            </a:custGeom>
            <a:ln w="19049">
              <a:solidFill>
                <a:srgbClr val="666666"/>
              </a:solidFill>
            </a:ln>
          </p:spPr>
          <p:txBody>
            <a:bodyPr wrap="square" lIns="0" tIns="0" rIns="0" bIns="0" rtlCol="0"/>
            <a:lstStyle/>
            <a:p>
              <a:endParaRPr sz="2400"/>
            </a:p>
          </p:txBody>
        </p:sp>
        <p:sp>
          <p:nvSpPr>
            <p:cNvPr id="66" name="object 64"/>
            <p:cNvSpPr/>
            <p:nvPr/>
          </p:nvSpPr>
          <p:spPr>
            <a:xfrm>
              <a:off x="4413865" y="302545"/>
              <a:ext cx="140667" cy="109307"/>
            </a:xfrm>
            <a:prstGeom prst="rect">
              <a:avLst/>
            </a:prstGeom>
            <a:blipFill>
              <a:blip r:embed="rId4" cstate="print"/>
              <a:stretch>
                <a:fillRect/>
              </a:stretch>
            </a:blipFill>
          </p:spPr>
          <p:txBody>
            <a:bodyPr wrap="square" lIns="0" tIns="0" rIns="0" bIns="0" rtlCol="0"/>
            <a:lstStyle/>
            <a:p>
              <a:endParaRPr sz="2400"/>
            </a:p>
          </p:txBody>
        </p:sp>
        <p:sp>
          <p:nvSpPr>
            <p:cNvPr id="67" name="object 65"/>
            <p:cNvSpPr/>
            <p:nvPr/>
          </p:nvSpPr>
          <p:spPr>
            <a:xfrm>
              <a:off x="6312635" y="321033"/>
              <a:ext cx="361527" cy="0"/>
            </a:xfrm>
            <a:custGeom>
              <a:avLst/>
              <a:gdLst/>
              <a:ahLst/>
              <a:cxnLst/>
              <a:rect l="l" t="t" r="r" b="b"/>
              <a:pathLst>
                <a:path w="271145">
                  <a:moveTo>
                    <a:pt x="0" y="0"/>
                  </a:moveTo>
                  <a:lnTo>
                    <a:pt x="270899" y="0"/>
                  </a:lnTo>
                </a:path>
              </a:pathLst>
            </a:custGeom>
            <a:ln w="19049">
              <a:solidFill>
                <a:srgbClr val="666666"/>
              </a:solidFill>
            </a:ln>
          </p:spPr>
          <p:txBody>
            <a:bodyPr wrap="square" lIns="0" tIns="0" rIns="0" bIns="0" rtlCol="0"/>
            <a:lstStyle/>
            <a:p>
              <a:endParaRPr sz="2400"/>
            </a:p>
          </p:txBody>
        </p:sp>
        <p:sp>
          <p:nvSpPr>
            <p:cNvPr id="68" name="object 66"/>
            <p:cNvSpPr/>
            <p:nvPr/>
          </p:nvSpPr>
          <p:spPr>
            <a:xfrm>
              <a:off x="6661132" y="266380"/>
              <a:ext cx="140667" cy="109307"/>
            </a:xfrm>
            <a:prstGeom prst="rect">
              <a:avLst/>
            </a:prstGeom>
            <a:blipFill>
              <a:blip r:embed="rId4" cstate="print"/>
              <a:stretch>
                <a:fillRect/>
              </a:stretch>
            </a:blipFill>
          </p:spPr>
          <p:txBody>
            <a:bodyPr wrap="square" lIns="0" tIns="0" rIns="0" bIns="0" rtlCol="0"/>
            <a:lstStyle/>
            <a:p>
              <a:endParaRPr sz="2400"/>
            </a:p>
          </p:txBody>
        </p:sp>
        <p:sp>
          <p:nvSpPr>
            <p:cNvPr id="69" name="object 67"/>
            <p:cNvSpPr/>
            <p:nvPr/>
          </p:nvSpPr>
          <p:spPr>
            <a:xfrm>
              <a:off x="8553332" y="321033"/>
              <a:ext cx="440267" cy="0"/>
            </a:xfrm>
            <a:custGeom>
              <a:avLst/>
              <a:gdLst/>
              <a:ahLst/>
              <a:cxnLst/>
              <a:rect l="l" t="t" r="r" b="b"/>
              <a:pathLst>
                <a:path w="330200">
                  <a:moveTo>
                    <a:pt x="0" y="0"/>
                  </a:moveTo>
                  <a:lnTo>
                    <a:pt x="329700" y="0"/>
                  </a:lnTo>
                </a:path>
              </a:pathLst>
            </a:custGeom>
            <a:ln w="19049">
              <a:solidFill>
                <a:srgbClr val="666666"/>
              </a:solidFill>
            </a:ln>
          </p:spPr>
          <p:txBody>
            <a:bodyPr wrap="square" lIns="0" tIns="0" rIns="0" bIns="0" rtlCol="0"/>
            <a:lstStyle/>
            <a:p>
              <a:endParaRPr sz="2400"/>
            </a:p>
          </p:txBody>
        </p:sp>
        <p:sp>
          <p:nvSpPr>
            <p:cNvPr id="70" name="object 68"/>
            <p:cNvSpPr/>
            <p:nvPr/>
          </p:nvSpPr>
          <p:spPr>
            <a:xfrm>
              <a:off x="8980233" y="266380"/>
              <a:ext cx="140667" cy="109307"/>
            </a:xfrm>
            <a:prstGeom prst="rect">
              <a:avLst/>
            </a:prstGeom>
            <a:blipFill>
              <a:blip r:embed="rId4" cstate="print"/>
              <a:stretch>
                <a:fillRect/>
              </a:stretch>
            </a:blipFill>
          </p:spPr>
          <p:txBody>
            <a:bodyPr wrap="square" lIns="0" tIns="0" rIns="0" bIns="0" rtlCol="0"/>
            <a:lstStyle/>
            <a:p>
              <a:endParaRPr sz="2400"/>
            </a:p>
          </p:txBody>
        </p:sp>
        <p:sp>
          <p:nvSpPr>
            <p:cNvPr id="71" name="object 69"/>
            <p:cNvSpPr/>
            <p:nvPr/>
          </p:nvSpPr>
          <p:spPr>
            <a:xfrm>
              <a:off x="10872733" y="321033"/>
              <a:ext cx="440267" cy="0"/>
            </a:xfrm>
            <a:custGeom>
              <a:avLst/>
              <a:gdLst/>
              <a:ahLst/>
              <a:cxnLst/>
              <a:rect l="l" t="t" r="r" b="b"/>
              <a:pathLst>
                <a:path w="330200">
                  <a:moveTo>
                    <a:pt x="0" y="0"/>
                  </a:moveTo>
                  <a:lnTo>
                    <a:pt x="329699" y="0"/>
                  </a:lnTo>
                </a:path>
              </a:pathLst>
            </a:custGeom>
            <a:ln w="19049">
              <a:solidFill>
                <a:srgbClr val="666666"/>
              </a:solidFill>
            </a:ln>
          </p:spPr>
          <p:txBody>
            <a:bodyPr wrap="square" lIns="0" tIns="0" rIns="0" bIns="0" rtlCol="0"/>
            <a:lstStyle/>
            <a:p>
              <a:endParaRPr sz="2400"/>
            </a:p>
          </p:txBody>
        </p:sp>
        <p:sp>
          <p:nvSpPr>
            <p:cNvPr id="72" name="object 70"/>
            <p:cNvSpPr/>
            <p:nvPr/>
          </p:nvSpPr>
          <p:spPr>
            <a:xfrm>
              <a:off x="11299633" y="266380"/>
              <a:ext cx="140667" cy="109307"/>
            </a:xfrm>
            <a:prstGeom prst="rect">
              <a:avLst/>
            </a:prstGeom>
            <a:blipFill>
              <a:blip r:embed="rId14" cstate="print"/>
              <a:stretch>
                <a:fillRect/>
              </a:stretch>
            </a:blipFill>
          </p:spPr>
          <p:txBody>
            <a:bodyPr wrap="square" lIns="0" tIns="0" rIns="0" bIns="0" rtlCol="0"/>
            <a:lstStyle/>
            <a:p>
              <a:endParaRPr sz="2400"/>
            </a:p>
          </p:txBody>
        </p:sp>
      </p:grpSp>
    </p:spTree>
    <p:extLst>
      <p:ext uri="{BB962C8B-B14F-4D97-AF65-F5344CB8AC3E}">
        <p14:creationId xmlns:p14="http://schemas.microsoft.com/office/powerpoint/2010/main" val="172425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6F7CD-2A25-4CC0-B345-47FC1B3BB474}"/>
              </a:ext>
            </a:extLst>
          </p:cNvPr>
          <p:cNvSpPr>
            <a:spLocks noGrp="1"/>
          </p:cNvSpPr>
          <p:nvPr>
            <p:ph type="title"/>
          </p:nvPr>
        </p:nvSpPr>
        <p:spPr/>
        <p:txBody>
          <a:bodyPr/>
          <a:lstStyle/>
          <a:p>
            <a:endParaRPr lang="en-IL"/>
          </a:p>
        </p:txBody>
      </p:sp>
      <p:sp>
        <p:nvSpPr>
          <p:cNvPr id="7" name="Content Placeholder 6">
            <a:extLst>
              <a:ext uri="{FF2B5EF4-FFF2-40B4-BE49-F238E27FC236}">
                <a16:creationId xmlns:a16="http://schemas.microsoft.com/office/drawing/2014/main" id="{5DE5BF16-A581-4FDB-B755-358FADE9F170}"/>
              </a:ext>
            </a:extLst>
          </p:cNvPr>
          <p:cNvSpPr>
            <a:spLocks noGrp="1"/>
          </p:cNvSpPr>
          <p:nvPr>
            <p:ph idx="1"/>
          </p:nvPr>
        </p:nvSpPr>
        <p:spPr/>
        <p:txBody>
          <a:bodyPr/>
          <a:lstStyle/>
          <a:p>
            <a:endParaRPr lang="en-IL"/>
          </a:p>
        </p:txBody>
      </p:sp>
      <p:grpSp>
        <p:nvGrpSpPr>
          <p:cNvPr id="9" name="Group 8"/>
          <p:cNvGrpSpPr/>
          <p:nvPr/>
        </p:nvGrpSpPr>
        <p:grpSpPr>
          <a:xfrm>
            <a:off x="674137" y="436908"/>
            <a:ext cx="10994073" cy="5986035"/>
            <a:chOff x="1044713" y="-1455484"/>
            <a:chExt cx="10994073" cy="5986035"/>
          </a:xfrm>
        </p:grpSpPr>
        <p:sp>
          <p:nvSpPr>
            <p:cNvPr id="10" name="object 2"/>
            <p:cNvSpPr/>
            <p:nvPr/>
          </p:nvSpPr>
          <p:spPr>
            <a:xfrm>
              <a:off x="1044713" y="-1455484"/>
              <a:ext cx="10994073" cy="5986035"/>
            </a:xfrm>
            <a:prstGeom prst="rect">
              <a:avLst/>
            </a:prstGeom>
            <a:blipFill>
              <a:blip r:embed="rId2" cstate="print"/>
              <a:stretch>
                <a:fillRect/>
              </a:stretch>
            </a:blipFill>
          </p:spPr>
          <p:txBody>
            <a:bodyPr wrap="square" lIns="0" tIns="0" rIns="0" bIns="0" rtlCol="0"/>
            <a:lstStyle/>
            <a:p>
              <a:endParaRPr sz="2400"/>
            </a:p>
          </p:txBody>
        </p:sp>
        <p:sp>
          <p:nvSpPr>
            <p:cNvPr id="11" name="object 3"/>
            <p:cNvSpPr txBox="1"/>
            <p:nvPr/>
          </p:nvSpPr>
          <p:spPr>
            <a:xfrm>
              <a:off x="13694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0</a:t>
              </a:r>
              <a:endParaRPr sz="2400" baseline="-32407">
                <a:latin typeface="Arial"/>
                <a:cs typeface="Arial"/>
              </a:endParaRPr>
            </a:p>
          </p:txBody>
        </p:sp>
        <p:sp>
          <p:nvSpPr>
            <p:cNvPr id="12" name="object 4"/>
            <p:cNvSpPr txBox="1"/>
            <p:nvPr/>
          </p:nvSpPr>
          <p:spPr>
            <a:xfrm>
              <a:off x="1148427" y="3313238"/>
              <a:ext cx="418253"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13" name="object 7"/>
            <p:cNvSpPr txBox="1"/>
            <p:nvPr/>
          </p:nvSpPr>
          <p:spPr>
            <a:xfrm>
              <a:off x="11243626" y="-1286223"/>
              <a:ext cx="259927"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L</a:t>
              </a:r>
              <a:endParaRPr sz="3200">
                <a:latin typeface="Arial"/>
                <a:cs typeface="Arial"/>
              </a:endParaRPr>
            </a:p>
          </p:txBody>
        </p:sp>
      </p:grpSp>
    </p:spTree>
    <p:extLst>
      <p:ext uri="{BB962C8B-B14F-4D97-AF65-F5344CB8AC3E}">
        <p14:creationId xmlns:p14="http://schemas.microsoft.com/office/powerpoint/2010/main" val="105991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Unrolling an RNN</a:t>
            </a:r>
          </a:p>
        </p:txBody>
      </p:sp>
      <p:sp>
        <p:nvSpPr>
          <p:cNvPr id="5" name="Content Placeholder 4">
            <a:extLst>
              <a:ext uri="{FF2B5EF4-FFF2-40B4-BE49-F238E27FC236}">
                <a16:creationId xmlns:a16="http://schemas.microsoft.com/office/drawing/2014/main" id="{92A30618-636F-44EF-854E-825DEB2F4B52}"/>
              </a:ext>
            </a:extLst>
          </p:cNvPr>
          <p:cNvSpPr>
            <a:spLocks noGrp="1"/>
          </p:cNvSpPr>
          <p:nvPr>
            <p:ph idx="1"/>
          </p:nvPr>
        </p:nvSpPr>
        <p:spPr/>
        <p:txBody>
          <a:bodyPr/>
          <a:lstStyle/>
          <a:p>
            <a:endParaRPr lang="en-IL"/>
          </a:p>
        </p:txBody>
      </p:sp>
      <p:pic>
        <p:nvPicPr>
          <p:cNvPr id="5122" name="Picture 2" descr="An unrolled recurrent neural networ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9848" y="2567945"/>
            <a:ext cx="9932322" cy="2609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10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RNN – Recurrent Neural Network</a:t>
            </a:r>
          </a:p>
        </p:txBody>
      </p:sp>
      <p:sp>
        <p:nvSpPr>
          <p:cNvPr id="26" name="Content Placeholder 25">
            <a:extLst>
              <a:ext uri="{FF2B5EF4-FFF2-40B4-BE49-F238E27FC236}">
                <a16:creationId xmlns:a16="http://schemas.microsoft.com/office/drawing/2014/main" id="{0BF798CC-3E22-4590-ACED-C853C15ABE40}"/>
              </a:ext>
            </a:extLst>
          </p:cNvPr>
          <p:cNvSpPr>
            <a:spLocks noGrp="1"/>
          </p:cNvSpPr>
          <p:nvPr>
            <p:ph idx="1"/>
          </p:nvPr>
        </p:nvSpPr>
        <p:spPr/>
        <p:txBody>
          <a:bodyPr/>
          <a:lstStyle/>
          <a:p>
            <a:r>
              <a:rPr lang="en-US" dirty="0"/>
              <a:t>We can process a sequence of vectors x by  applying a </a:t>
            </a:r>
            <a:br>
              <a:rPr lang="en-US" dirty="0"/>
            </a:br>
            <a:r>
              <a:rPr lang="en-US" dirty="0"/>
              <a:t>recurrence formula at every time step:</a:t>
            </a:r>
          </a:p>
          <a:p>
            <a:endParaRPr lang="en-IL" dirty="0"/>
          </a:p>
        </p:txBody>
      </p:sp>
      <p:grpSp>
        <p:nvGrpSpPr>
          <p:cNvPr id="21" name="Group 20"/>
          <p:cNvGrpSpPr/>
          <p:nvPr/>
        </p:nvGrpSpPr>
        <p:grpSpPr>
          <a:xfrm>
            <a:off x="518524" y="1895850"/>
            <a:ext cx="11486090" cy="3639957"/>
            <a:chOff x="446333" y="-230491"/>
            <a:chExt cx="11486090" cy="3639957"/>
          </a:xfrm>
        </p:grpSpPr>
        <p:sp>
          <p:nvSpPr>
            <p:cNvPr id="4" name="object 3"/>
            <p:cNvSpPr txBox="1"/>
            <p:nvPr/>
          </p:nvSpPr>
          <p:spPr>
            <a:xfrm>
              <a:off x="10270868" y="2819561"/>
              <a:ext cx="560493" cy="589905"/>
            </a:xfrm>
            <a:prstGeom prst="rect">
              <a:avLst/>
            </a:prstGeom>
            <a:solidFill>
              <a:srgbClr val="F4CCCC"/>
            </a:solidFill>
            <a:ln w="9524">
              <a:solidFill>
                <a:srgbClr val="000000"/>
              </a:solidFill>
            </a:ln>
          </p:spPr>
          <p:txBody>
            <a:bodyPr vert="horz" wrap="square" lIns="0" tIns="5080" rIns="0" bIns="0" rtlCol="0">
              <a:spAutoFit/>
            </a:bodyPr>
            <a:lstStyle/>
            <a:p>
              <a:pPr>
                <a:spcBef>
                  <a:spcPts val="40"/>
                </a:spcBef>
              </a:pPr>
              <a:endParaRPr sz="2000" dirty="0">
                <a:latin typeface="Times New Roman"/>
                <a:cs typeface="Times New Roman"/>
              </a:endParaRPr>
            </a:p>
            <a:p>
              <a:pPr algn="ctr">
                <a:lnSpc>
                  <a:spcPct val="100000"/>
                </a:lnSpc>
              </a:pPr>
              <a:r>
                <a:rPr dirty="0">
                  <a:latin typeface="Arial"/>
                  <a:cs typeface="Arial"/>
                </a:rPr>
                <a:t>x</a:t>
              </a:r>
            </a:p>
          </p:txBody>
        </p:sp>
        <p:sp>
          <p:nvSpPr>
            <p:cNvPr id="5" name="object 4"/>
            <p:cNvSpPr txBox="1"/>
            <p:nvPr/>
          </p:nvSpPr>
          <p:spPr>
            <a:xfrm>
              <a:off x="9861856" y="1455276"/>
              <a:ext cx="1378373" cy="520655"/>
            </a:xfrm>
            <a:prstGeom prst="rect">
              <a:avLst/>
            </a:prstGeom>
            <a:solidFill>
              <a:srgbClr val="37761C"/>
            </a:solidFill>
          </p:spPr>
          <p:txBody>
            <a:bodyPr vert="horz" wrap="square" lIns="0" tIns="241300" rIns="0" bIns="0" rtlCol="0">
              <a:spAutoFit/>
            </a:bodyPr>
            <a:lstStyle/>
            <a:p>
              <a:pPr marL="358122">
                <a:spcBef>
                  <a:spcPts val="1900"/>
                </a:spcBef>
              </a:pPr>
              <a:r>
                <a:rPr spc="-7" dirty="0">
                  <a:solidFill>
                    <a:srgbClr val="FFFFFF"/>
                  </a:solidFill>
                  <a:latin typeface="Arial"/>
                  <a:cs typeface="Arial"/>
                </a:rPr>
                <a:t>RNN</a:t>
              </a:r>
              <a:endParaRPr>
                <a:latin typeface="Arial"/>
                <a:cs typeface="Arial"/>
              </a:endParaRPr>
            </a:p>
          </p:txBody>
        </p:sp>
        <p:sp>
          <p:nvSpPr>
            <p:cNvPr id="6" name="object 5"/>
            <p:cNvSpPr txBox="1"/>
            <p:nvPr/>
          </p:nvSpPr>
          <p:spPr>
            <a:xfrm>
              <a:off x="10270868" y="-230491"/>
              <a:ext cx="560493" cy="589905"/>
            </a:xfrm>
            <a:prstGeom prst="rect">
              <a:avLst/>
            </a:prstGeom>
            <a:solidFill>
              <a:srgbClr val="C9DAF7"/>
            </a:solidFill>
            <a:ln w="9524">
              <a:solidFill>
                <a:srgbClr val="000000"/>
              </a:solidFill>
            </a:ln>
          </p:spPr>
          <p:txBody>
            <a:bodyPr vert="horz" wrap="square" lIns="0" tIns="5080" rIns="0" bIns="0" rtlCol="0">
              <a:spAutoFit/>
            </a:bodyPr>
            <a:lstStyle/>
            <a:p>
              <a:pPr>
                <a:spcBef>
                  <a:spcPts val="40"/>
                </a:spcBef>
              </a:pPr>
              <a:endParaRPr sz="2000">
                <a:latin typeface="Times New Roman"/>
                <a:cs typeface="Times New Roman"/>
              </a:endParaRPr>
            </a:p>
            <a:p>
              <a:pPr algn="ctr">
                <a:lnSpc>
                  <a:spcPct val="100000"/>
                </a:lnSpc>
              </a:pPr>
              <a:r>
                <a:rPr dirty="0">
                  <a:latin typeface="Arial"/>
                  <a:cs typeface="Arial"/>
                </a:rPr>
                <a:t>y</a:t>
              </a:r>
              <a:endParaRPr>
                <a:latin typeface="Arial"/>
                <a:cs typeface="Arial"/>
              </a:endParaRPr>
            </a:p>
          </p:txBody>
        </p:sp>
        <p:sp>
          <p:nvSpPr>
            <p:cNvPr id="7" name="object 6"/>
            <p:cNvSpPr/>
            <p:nvPr/>
          </p:nvSpPr>
          <p:spPr>
            <a:xfrm>
              <a:off x="10520359" y="359414"/>
              <a:ext cx="85086" cy="1095863"/>
            </a:xfrm>
            <a:prstGeom prst="rect">
              <a:avLst/>
            </a:prstGeom>
            <a:blipFill>
              <a:blip r:embed="rId2" cstate="print"/>
              <a:stretch>
                <a:fillRect/>
              </a:stretch>
            </a:blipFill>
          </p:spPr>
          <p:txBody>
            <a:bodyPr wrap="square" lIns="0" tIns="0" rIns="0" bIns="0" rtlCol="0"/>
            <a:lstStyle/>
            <a:p>
              <a:endParaRPr/>
            </a:p>
          </p:txBody>
        </p:sp>
        <p:sp>
          <p:nvSpPr>
            <p:cNvPr id="8" name="object 7"/>
            <p:cNvSpPr/>
            <p:nvPr/>
          </p:nvSpPr>
          <p:spPr>
            <a:xfrm>
              <a:off x="10520359" y="1975932"/>
              <a:ext cx="85086" cy="843632"/>
            </a:xfrm>
            <a:prstGeom prst="rect">
              <a:avLst/>
            </a:prstGeom>
            <a:blipFill>
              <a:blip r:embed="rId3" cstate="print"/>
              <a:stretch>
                <a:fillRect/>
              </a:stretch>
            </a:blipFill>
          </p:spPr>
          <p:txBody>
            <a:bodyPr wrap="square" lIns="0" tIns="0" rIns="0" bIns="0" rtlCol="0"/>
            <a:lstStyle/>
            <a:p>
              <a:endParaRPr/>
            </a:p>
          </p:txBody>
        </p:sp>
        <p:sp>
          <p:nvSpPr>
            <p:cNvPr id="9" name="object 8"/>
            <p:cNvSpPr/>
            <p:nvPr/>
          </p:nvSpPr>
          <p:spPr>
            <a:xfrm>
              <a:off x="11235616" y="1487364"/>
              <a:ext cx="696807" cy="365760"/>
            </a:xfrm>
            <a:custGeom>
              <a:avLst/>
              <a:gdLst/>
              <a:ahLst/>
              <a:cxnLst/>
              <a:rect l="l" t="t" r="r" b="b"/>
              <a:pathLst>
                <a:path w="522604" h="274319">
                  <a:moveTo>
                    <a:pt x="0" y="0"/>
                  </a:moveTo>
                  <a:lnTo>
                    <a:pt x="28642" y="8200"/>
                  </a:lnTo>
                  <a:lnTo>
                    <a:pt x="69196" y="18640"/>
                  </a:lnTo>
                  <a:lnTo>
                    <a:pt x="118900" y="30960"/>
                  </a:lnTo>
                  <a:lnTo>
                    <a:pt x="174993" y="44800"/>
                  </a:lnTo>
                  <a:lnTo>
                    <a:pt x="234714" y="59799"/>
                  </a:lnTo>
                  <a:lnTo>
                    <a:pt x="295301" y="75600"/>
                  </a:lnTo>
                  <a:lnTo>
                    <a:pt x="353994" y="91841"/>
                  </a:lnTo>
                  <a:lnTo>
                    <a:pt x="408031" y="108163"/>
                  </a:lnTo>
                  <a:lnTo>
                    <a:pt x="454651" y="124206"/>
                  </a:lnTo>
                  <a:lnTo>
                    <a:pt x="491094" y="139611"/>
                  </a:lnTo>
                  <a:lnTo>
                    <a:pt x="522400" y="167068"/>
                  </a:lnTo>
                  <a:lnTo>
                    <a:pt x="508638" y="181959"/>
                  </a:lnTo>
                  <a:lnTo>
                    <a:pt x="472901" y="197057"/>
                  </a:lnTo>
                  <a:lnTo>
                    <a:pt x="420029" y="212100"/>
                  </a:lnTo>
                  <a:lnTo>
                    <a:pt x="354864" y="226829"/>
                  </a:lnTo>
                  <a:lnTo>
                    <a:pt x="282245" y="240984"/>
                  </a:lnTo>
                  <a:lnTo>
                    <a:pt x="235225" y="249423"/>
                  </a:lnTo>
                  <a:lnTo>
                    <a:pt x="188366" y="257472"/>
                  </a:lnTo>
                  <a:lnTo>
                    <a:pt x="142851" y="265067"/>
                  </a:lnTo>
                  <a:lnTo>
                    <a:pt x="99860" y="272145"/>
                  </a:lnTo>
                  <a:lnTo>
                    <a:pt x="89303" y="273891"/>
                  </a:lnTo>
                </a:path>
              </a:pathLst>
            </a:custGeom>
            <a:ln w="19049">
              <a:solidFill>
                <a:srgbClr val="000000"/>
              </a:solidFill>
            </a:ln>
          </p:spPr>
          <p:txBody>
            <a:bodyPr wrap="square" lIns="0" tIns="0" rIns="0" bIns="0" rtlCol="0"/>
            <a:lstStyle/>
            <a:p>
              <a:endParaRPr/>
            </a:p>
          </p:txBody>
        </p:sp>
        <p:sp>
          <p:nvSpPr>
            <p:cNvPr id="10" name="object 9"/>
            <p:cNvSpPr/>
            <p:nvPr/>
          </p:nvSpPr>
          <p:spPr>
            <a:xfrm>
              <a:off x="11235616" y="1799126"/>
              <a:ext cx="146253" cy="107996"/>
            </a:xfrm>
            <a:prstGeom prst="rect">
              <a:avLst/>
            </a:prstGeom>
            <a:blipFill>
              <a:blip r:embed="rId4" cstate="print"/>
              <a:stretch>
                <a:fillRect/>
              </a:stretch>
            </a:blipFill>
          </p:spPr>
          <p:txBody>
            <a:bodyPr wrap="square" lIns="0" tIns="0" rIns="0" bIns="0" rtlCol="0"/>
            <a:lstStyle/>
            <a:p>
              <a:endParaRPr/>
            </a:p>
          </p:txBody>
        </p:sp>
        <p:sp>
          <p:nvSpPr>
            <p:cNvPr id="11" name="object 10"/>
            <p:cNvSpPr txBox="1"/>
            <p:nvPr/>
          </p:nvSpPr>
          <p:spPr>
            <a:xfrm>
              <a:off x="446333" y="-194055"/>
              <a:ext cx="6858000" cy="276978"/>
            </a:xfrm>
            <a:prstGeom prst="rect">
              <a:avLst/>
            </a:prstGeom>
          </p:spPr>
          <p:txBody>
            <a:bodyPr vert="horz" wrap="square" lIns="0" tIns="14393" rIns="0" bIns="0" rtlCol="0">
              <a:spAutoFit/>
            </a:bodyPr>
            <a:lstStyle/>
            <a:p>
              <a:pPr marL="16933" marR="6773">
                <a:lnSpc>
                  <a:spcPct val="100699"/>
                </a:lnSpc>
                <a:spcBef>
                  <a:spcPts val="113"/>
                </a:spcBef>
              </a:pPr>
              <a:endParaRPr dirty="0">
                <a:latin typeface="Arial"/>
                <a:cs typeface="Arial"/>
              </a:endParaRPr>
            </a:p>
          </p:txBody>
        </p:sp>
        <p:sp>
          <p:nvSpPr>
            <p:cNvPr id="12" name="object 11"/>
            <p:cNvSpPr/>
            <p:nvPr/>
          </p:nvSpPr>
          <p:spPr>
            <a:xfrm>
              <a:off x="2481667" y="1319093"/>
              <a:ext cx="5242991" cy="759401"/>
            </a:xfrm>
            <a:prstGeom prst="rect">
              <a:avLst/>
            </a:prstGeom>
            <a:blipFill>
              <a:blip r:embed="rId5" cstate="print"/>
              <a:stretch>
                <a:fillRect/>
              </a:stretch>
            </a:blipFill>
          </p:spPr>
          <p:txBody>
            <a:bodyPr wrap="square" lIns="0" tIns="0" rIns="0" bIns="0" rtlCol="0"/>
            <a:lstStyle/>
            <a:p>
              <a:endParaRPr/>
            </a:p>
          </p:txBody>
        </p:sp>
        <p:sp>
          <p:nvSpPr>
            <p:cNvPr id="13" name="object 12"/>
            <p:cNvSpPr/>
            <p:nvPr/>
          </p:nvSpPr>
          <p:spPr>
            <a:xfrm>
              <a:off x="2392532" y="1235868"/>
              <a:ext cx="828040" cy="819573"/>
            </a:xfrm>
            <a:custGeom>
              <a:avLst/>
              <a:gdLst/>
              <a:ahLst/>
              <a:cxnLst/>
              <a:rect l="l" t="t" r="r" b="b"/>
              <a:pathLst>
                <a:path w="621030" h="614680">
                  <a:moveTo>
                    <a:pt x="0" y="0"/>
                  </a:moveTo>
                  <a:lnTo>
                    <a:pt x="620699" y="0"/>
                  </a:lnTo>
                  <a:lnTo>
                    <a:pt x="620699" y="614099"/>
                  </a:lnTo>
                  <a:lnTo>
                    <a:pt x="0" y="614099"/>
                  </a:lnTo>
                  <a:lnTo>
                    <a:pt x="0" y="0"/>
                  </a:lnTo>
                  <a:close/>
                </a:path>
              </a:pathLst>
            </a:custGeom>
            <a:ln w="19049">
              <a:solidFill>
                <a:srgbClr val="0000FF"/>
              </a:solidFill>
            </a:ln>
          </p:spPr>
          <p:txBody>
            <a:bodyPr wrap="square" lIns="0" tIns="0" rIns="0" bIns="0" rtlCol="0"/>
            <a:lstStyle/>
            <a:p>
              <a:endParaRPr/>
            </a:p>
          </p:txBody>
        </p:sp>
        <p:sp>
          <p:nvSpPr>
            <p:cNvPr id="14" name="object 13"/>
            <p:cNvSpPr/>
            <p:nvPr/>
          </p:nvSpPr>
          <p:spPr>
            <a:xfrm>
              <a:off x="5277368" y="1263400"/>
              <a:ext cx="1253067" cy="819573"/>
            </a:xfrm>
            <a:custGeom>
              <a:avLst/>
              <a:gdLst/>
              <a:ahLst/>
              <a:cxnLst/>
              <a:rect l="l" t="t" r="r" b="b"/>
              <a:pathLst>
                <a:path w="939800" h="614680">
                  <a:moveTo>
                    <a:pt x="0" y="0"/>
                  </a:moveTo>
                  <a:lnTo>
                    <a:pt x="939299" y="0"/>
                  </a:lnTo>
                  <a:lnTo>
                    <a:pt x="939299" y="614099"/>
                  </a:lnTo>
                  <a:lnTo>
                    <a:pt x="0" y="614099"/>
                  </a:lnTo>
                  <a:lnTo>
                    <a:pt x="0" y="0"/>
                  </a:lnTo>
                  <a:close/>
                </a:path>
              </a:pathLst>
            </a:custGeom>
            <a:ln w="19049">
              <a:solidFill>
                <a:srgbClr val="37761C"/>
              </a:solidFill>
            </a:ln>
          </p:spPr>
          <p:txBody>
            <a:bodyPr wrap="square" lIns="0" tIns="0" rIns="0" bIns="0" rtlCol="0"/>
            <a:lstStyle/>
            <a:p>
              <a:endParaRPr/>
            </a:p>
          </p:txBody>
        </p:sp>
        <p:sp>
          <p:nvSpPr>
            <p:cNvPr id="15" name="object 14"/>
            <p:cNvSpPr/>
            <p:nvPr/>
          </p:nvSpPr>
          <p:spPr>
            <a:xfrm>
              <a:off x="6760603" y="1263400"/>
              <a:ext cx="732367" cy="819573"/>
            </a:xfrm>
            <a:custGeom>
              <a:avLst/>
              <a:gdLst/>
              <a:ahLst/>
              <a:cxnLst/>
              <a:rect l="l" t="t" r="r" b="b"/>
              <a:pathLst>
                <a:path w="549275" h="614680">
                  <a:moveTo>
                    <a:pt x="0" y="0"/>
                  </a:moveTo>
                  <a:lnTo>
                    <a:pt x="548699" y="0"/>
                  </a:lnTo>
                  <a:lnTo>
                    <a:pt x="548699" y="614099"/>
                  </a:lnTo>
                  <a:lnTo>
                    <a:pt x="0" y="614099"/>
                  </a:lnTo>
                  <a:lnTo>
                    <a:pt x="0" y="0"/>
                  </a:lnTo>
                  <a:close/>
                </a:path>
              </a:pathLst>
            </a:custGeom>
            <a:ln w="19049">
              <a:solidFill>
                <a:srgbClr val="FF0000"/>
              </a:solidFill>
            </a:ln>
          </p:spPr>
          <p:txBody>
            <a:bodyPr wrap="square" lIns="0" tIns="0" rIns="0" bIns="0" rtlCol="0"/>
            <a:lstStyle/>
            <a:p>
              <a:endParaRPr/>
            </a:p>
          </p:txBody>
        </p:sp>
        <p:sp>
          <p:nvSpPr>
            <p:cNvPr id="16" name="object 15"/>
            <p:cNvSpPr txBox="1"/>
            <p:nvPr/>
          </p:nvSpPr>
          <p:spPr>
            <a:xfrm>
              <a:off x="1592705" y="2151211"/>
              <a:ext cx="8136831" cy="304356"/>
            </a:xfrm>
            <a:prstGeom prst="rect">
              <a:avLst/>
            </a:prstGeom>
          </p:spPr>
          <p:txBody>
            <a:bodyPr vert="horz" wrap="square" lIns="0" tIns="16933" rIns="0" bIns="0" rtlCol="0">
              <a:spAutoFit/>
            </a:bodyPr>
            <a:lstStyle/>
            <a:p>
              <a:pPr marL="16933">
                <a:spcBef>
                  <a:spcPts val="133"/>
                </a:spcBef>
                <a:tabLst>
                  <a:tab pos="3439835" algn="l"/>
                  <a:tab pos="5166102" algn="l"/>
                </a:tabLst>
              </a:pPr>
              <a:r>
                <a:rPr sz="2800" baseline="2314" dirty="0">
                  <a:solidFill>
                    <a:srgbClr val="0000FF"/>
                  </a:solidFill>
                  <a:latin typeface="Arial"/>
                  <a:cs typeface="Arial"/>
                </a:rPr>
                <a:t>	</a:t>
              </a:r>
              <a:r>
                <a:rPr sz="2800" spc="-9" baseline="2314" dirty="0">
                  <a:solidFill>
                    <a:srgbClr val="37761C"/>
                  </a:solidFill>
                  <a:latin typeface="Arial"/>
                  <a:cs typeface="Arial"/>
                </a:rPr>
                <a:t>old </a:t>
              </a:r>
              <a:r>
                <a:rPr sz="2800" baseline="2314" dirty="0">
                  <a:solidFill>
                    <a:srgbClr val="37761C"/>
                  </a:solidFill>
                  <a:latin typeface="Arial"/>
                  <a:cs typeface="Arial"/>
                </a:rPr>
                <a:t>state	</a:t>
              </a:r>
              <a:r>
                <a:rPr sz="1600" spc="-7" dirty="0">
                  <a:solidFill>
                    <a:srgbClr val="FF0000"/>
                  </a:solidFill>
                  <a:latin typeface="Arial"/>
                  <a:cs typeface="Arial"/>
                </a:rPr>
                <a:t>input </a:t>
              </a:r>
              <a:r>
                <a:rPr sz="1600" dirty="0">
                  <a:solidFill>
                    <a:srgbClr val="FF0000"/>
                  </a:solidFill>
                  <a:latin typeface="Arial"/>
                  <a:cs typeface="Arial"/>
                </a:rPr>
                <a:t>vector</a:t>
              </a:r>
              <a:r>
                <a:rPr sz="1600" spc="-120" dirty="0">
                  <a:solidFill>
                    <a:srgbClr val="FF0000"/>
                  </a:solidFill>
                  <a:latin typeface="Arial"/>
                  <a:cs typeface="Arial"/>
                </a:rPr>
                <a:t> </a:t>
              </a:r>
              <a:r>
                <a:rPr sz="1600" spc="-7" dirty="0">
                  <a:solidFill>
                    <a:srgbClr val="FF0000"/>
                  </a:solidFill>
                  <a:latin typeface="Arial"/>
                  <a:cs typeface="Arial"/>
                </a:rPr>
                <a:t>at</a:t>
              </a:r>
              <a:r>
                <a:rPr lang="en-US" sz="1600" spc="-7" dirty="0">
                  <a:solidFill>
                    <a:srgbClr val="FF0000"/>
                  </a:solidFill>
                  <a:latin typeface="Arial"/>
                  <a:cs typeface="Arial"/>
                </a:rPr>
                <a:t> </a:t>
              </a:r>
              <a:r>
                <a:rPr lang="en-US" sz="1600" dirty="0">
                  <a:solidFill>
                    <a:srgbClr val="FF0000"/>
                  </a:solidFill>
                  <a:latin typeface="Arial"/>
                  <a:cs typeface="Arial"/>
                </a:rPr>
                <a:t>some </a:t>
              </a:r>
              <a:r>
                <a:rPr lang="en-US" sz="1600" spc="-7" dirty="0">
                  <a:solidFill>
                    <a:srgbClr val="FF0000"/>
                  </a:solidFill>
                  <a:latin typeface="Arial"/>
                  <a:cs typeface="Arial"/>
                </a:rPr>
                <a:t>time</a:t>
              </a:r>
              <a:r>
                <a:rPr lang="en-US" sz="1600" spc="-140" dirty="0">
                  <a:solidFill>
                    <a:srgbClr val="FF0000"/>
                  </a:solidFill>
                  <a:latin typeface="Arial"/>
                  <a:cs typeface="Arial"/>
                </a:rPr>
                <a:t> </a:t>
              </a:r>
              <a:r>
                <a:rPr lang="en-US" sz="1600" dirty="0">
                  <a:solidFill>
                    <a:srgbClr val="FF0000"/>
                  </a:solidFill>
                  <a:latin typeface="Arial"/>
                  <a:cs typeface="Arial"/>
                </a:rPr>
                <a:t>step</a:t>
              </a:r>
              <a:endParaRPr lang="en-US" sz="1600" dirty="0">
                <a:latin typeface="Arial"/>
                <a:cs typeface="Arial"/>
              </a:endParaRPr>
            </a:p>
          </p:txBody>
        </p:sp>
        <p:sp>
          <p:nvSpPr>
            <p:cNvPr id="17" name="object 16"/>
            <p:cNvSpPr txBox="1"/>
            <p:nvPr/>
          </p:nvSpPr>
          <p:spPr>
            <a:xfrm>
              <a:off x="6742937" y="2633811"/>
              <a:ext cx="2786380" cy="386430"/>
            </a:xfrm>
            <a:prstGeom prst="rect">
              <a:avLst/>
            </a:prstGeom>
          </p:spPr>
          <p:txBody>
            <a:bodyPr vert="horz" wrap="square" lIns="0" tIns="16933" rIns="0" bIns="0" rtlCol="0">
              <a:spAutoFit/>
            </a:bodyPr>
            <a:lstStyle/>
            <a:p>
              <a:pPr marL="16933">
                <a:spcBef>
                  <a:spcPts val="133"/>
                </a:spcBef>
              </a:pPr>
              <a:endParaRPr sz="2400" dirty="0">
                <a:latin typeface="Arial"/>
                <a:cs typeface="Arial"/>
              </a:endParaRPr>
            </a:p>
          </p:txBody>
        </p:sp>
        <p:sp>
          <p:nvSpPr>
            <p:cNvPr id="18" name="object 17"/>
            <p:cNvSpPr/>
            <p:nvPr/>
          </p:nvSpPr>
          <p:spPr>
            <a:xfrm>
              <a:off x="4024967" y="1235868"/>
              <a:ext cx="960120" cy="819573"/>
            </a:xfrm>
            <a:custGeom>
              <a:avLst/>
              <a:gdLst/>
              <a:ahLst/>
              <a:cxnLst/>
              <a:rect l="l" t="t" r="r" b="b"/>
              <a:pathLst>
                <a:path w="720089" h="614680">
                  <a:moveTo>
                    <a:pt x="0" y="0"/>
                  </a:moveTo>
                  <a:lnTo>
                    <a:pt x="719699" y="0"/>
                  </a:lnTo>
                  <a:lnTo>
                    <a:pt x="719699" y="614099"/>
                  </a:lnTo>
                  <a:lnTo>
                    <a:pt x="0" y="614099"/>
                  </a:lnTo>
                  <a:lnTo>
                    <a:pt x="0" y="0"/>
                  </a:lnTo>
                  <a:close/>
                </a:path>
              </a:pathLst>
            </a:custGeom>
            <a:ln w="19049">
              <a:solidFill>
                <a:srgbClr val="9900FF"/>
              </a:solidFill>
            </a:ln>
          </p:spPr>
          <p:txBody>
            <a:bodyPr wrap="square" lIns="0" tIns="0" rIns="0" bIns="0" rtlCol="0"/>
            <a:lstStyle/>
            <a:p>
              <a:endParaRPr/>
            </a:p>
          </p:txBody>
        </p:sp>
        <p:sp>
          <p:nvSpPr>
            <p:cNvPr id="19" name="object 18"/>
            <p:cNvSpPr txBox="1"/>
            <p:nvPr/>
          </p:nvSpPr>
          <p:spPr>
            <a:xfrm>
              <a:off x="2839840" y="2705622"/>
              <a:ext cx="3419687" cy="429262"/>
            </a:xfrm>
            <a:prstGeom prst="rect">
              <a:avLst/>
            </a:prstGeom>
          </p:spPr>
          <p:txBody>
            <a:bodyPr vert="horz" wrap="square" lIns="0" tIns="16933" rIns="0" bIns="0" rtlCol="0">
              <a:spAutoFit/>
            </a:bodyPr>
            <a:lstStyle/>
            <a:p>
              <a:pPr marL="16933">
                <a:lnSpc>
                  <a:spcPts val="3820"/>
                </a:lnSpc>
                <a:spcBef>
                  <a:spcPts val="133"/>
                </a:spcBef>
              </a:pPr>
              <a:r>
                <a:rPr sz="1600" dirty="0">
                  <a:solidFill>
                    <a:srgbClr val="9900FF"/>
                  </a:solidFill>
                  <a:latin typeface="Arial"/>
                  <a:cs typeface="Arial"/>
                </a:rPr>
                <a:t>some</a:t>
              </a:r>
              <a:r>
                <a:rPr sz="1600" spc="-27" dirty="0">
                  <a:solidFill>
                    <a:srgbClr val="9900FF"/>
                  </a:solidFill>
                  <a:latin typeface="Arial"/>
                  <a:cs typeface="Arial"/>
                </a:rPr>
                <a:t> </a:t>
              </a:r>
              <a:r>
                <a:rPr sz="1600" spc="-7" dirty="0">
                  <a:solidFill>
                    <a:srgbClr val="9900FF"/>
                  </a:solidFill>
                  <a:latin typeface="Arial"/>
                  <a:cs typeface="Arial"/>
                </a:rPr>
                <a:t>function</a:t>
              </a:r>
              <a:r>
                <a:rPr lang="en-US" sz="1600" spc="-7" dirty="0">
                  <a:solidFill>
                    <a:srgbClr val="9900FF"/>
                  </a:solidFill>
                  <a:latin typeface="Arial"/>
                  <a:cs typeface="Arial"/>
                </a:rPr>
                <a:t> </a:t>
              </a:r>
              <a:r>
                <a:rPr sz="1600" spc="-7" dirty="0">
                  <a:solidFill>
                    <a:srgbClr val="9900FF"/>
                  </a:solidFill>
                  <a:latin typeface="Arial"/>
                  <a:cs typeface="Arial"/>
                </a:rPr>
                <a:t>with parameters</a:t>
              </a:r>
              <a:r>
                <a:rPr sz="1600" spc="-120" dirty="0">
                  <a:solidFill>
                    <a:srgbClr val="9900FF"/>
                  </a:solidFill>
                  <a:latin typeface="Arial"/>
                  <a:cs typeface="Arial"/>
                </a:rPr>
                <a:t> </a:t>
              </a:r>
              <a:r>
                <a:rPr sz="1600" dirty="0">
                  <a:solidFill>
                    <a:srgbClr val="9900FF"/>
                  </a:solidFill>
                  <a:latin typeface="Arial"/>
                  <a:cs typeface="Arial"/>
                </a:rPr>
                <a:t>W</a:t>
              </a:r>
              <a:endParaRPr sz="1600" dirty="0">
                <a:latin typeface="Arial"/>
                <a:cs typeface="Arial"/>
              </a:endParaRPr>
            </a:p>
          </p:txBody>
        </p:sp>
        <p:sp>
          <p:nvSpPr>
            <p:cNvPr id="20" name="object 19"/>
            <p:cNvSpPr/>
            <p:nvPr/>
          </p:nvSpPr>
          <p:spPr>
            <a:xfrm>
              <a:off x="4175165" y="2156266"/>
              <a:ext cx="228600" cy="663230"/>
            </a:xfrm>
            <a:custGeom>
              <a:avLst/>
              <a:gdLst/>
              <a:ahLst/>
              <a:cxnLst/>
              <a:rect l="l" t="t" r="r" b="b"/>
              <a:pathLst>
                <a:path w="171450" h="680720">
                  <a:moveTo>
                    <a:pt x="0" y="680399"/>
                  </a:moveTo>
                  <a:lnTo>
                    <a:pt x="170999" y="0"/>
                  </a:lnTo>
                </a:path>
              </a:pathLst>
            </a:custGeom>
            <a:ln w="9524">
              <a:solidFill>
                <a:srgbClr val="9900FF"/>
              </a:solidFill>
            </a:ln>
          </p:spPr>
          <p:txBody>
            <a:bodyPr wrap="square" lIns="0" tIns="0" rIns="0" bIns="0" rtlCol="0"/>
            <a:lstStyle/>
            <a:p>
              <a:endParaRPr/>
            </a:p>
          </p:txBody>
        </p:sp>
      </p:grpSp>
      <p:sp>
        <p:nvSpPr>
          <p:cNvPr id="22" name="Rectangle 21"/>
          <p:cNvSpPr/>
          <p:nvPr/>
        </p:nvSpPr>
        <p:spPr>
          <a:xfrm>
            <a:off x="2179712" y="4190309"/>
            <a:ext cx="1204304" cy="523220"/>
          </a:xfrm>
          <a:prstGeom prst="rect">
            <a:avLst/>
          </a:prstGeom>
        </p:spPr>
        <p:txBody>
          <a:bodyPr wrap="none">
            <a:spAutoFit/>
          </a:bodyPr>
          <a:lstStyle/>
          <a:p>
            <a:r>
              <a:rPr lang="en-US" sz="2800" spc="-9" baseline="2314" dirty="0">
                <a:solidFill>
                  <a:srgbClr val="0000FF"/>
                </a:solidFill>
                <a:latin typeface="Arial"/>
                <a:cs typeface="Arial"/>
              </a:rPr>
              <a:t>new </a:t>
            </a:r>
            <a:r>
              <a:rPr lang="en-US" sz="2800" baseline="2314" dirty="0">
                <a:solidFill>
                  <a:srgbClr val="0000FF"/>
                </a:solidFill>
                <a:latin typeface="Arial"/>
                <a:cs typeface="Arial"/>
              </a:rPr>
              <a:t>state</a:t>
            </a:r>
            <a:endParaRPr lang="en-US" sz="2800" dirty="0"/>
          </a:p>
        </p:txBody>
      </p:sp>
      <p:sp>
        <p:nvSpPr>
          <p:cNvPr id="23" name="object 9"/>
          <p:cNvSpPr/>
          <p:nvPr/>
        </p:nvSpPr>
        <p:spPr>
          <a:xfrm>
            <a:off x="866196" y="5727159"/>
            <a:ext cx="4191082" cy="356687"/>
          </a:xfrm>
          <a:prstGeom prst="rect">
            <a:avLst/>
          </a:prstGeom>
          <a:blipFill>
            <a:blip r:embed="rId6" cstate="print"/>
            <a:stretch>
              <a:fillRect/>
            </a:stretch>
          </a:blipFill>
        </p:spPr>
        <p:txBody>
          <a:bodyPr wrap="square" lIns="0" tIns="0" rIns="0" bIns="0" rtlCol="0"/>
          <a:lstStyle/>
          <a:p>
            <a:endParaRPr sz="2400"/>
          </a:p>
        </p:txBody>
      </p:sp>
      <p:sp>
        <p:nvSpPr>
          <p:cNvPr id="24" name="object 10"/>
          <p:cNvSpPr/>
          <p:nvPr/>
        </p:nvSpPr>
        <p:spPr>
          <a:xfrm>
            <a:off x="819545" y="6175035"/>
            <a:ext cx="1690701" cy="356186"/>
          </a:xfrm>
          <a:prstGeom prst="rect">
            <a:avLst/>
          </a:prstGeom>
          <a:blipFill>
            <a:blip r:embed="rId7"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8526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natural language processing com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8700" y="408667"/>
            <a:ext cx="5374599" cy="6037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31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to one</a:t>
            </a:r>
          </a:p>
        </p:txBody>
      </p:sp>
      <p:sp>
        <p:nvSpPr>
          <p:cNvPr id="54" name="Content Placeholder 53">
            <a:extLst>
              <a:ext uri="{FF2B5EF4-FFF2-40B4-BE49-F238E27FC236}">
                <a16:creationId xmlns:a16="http://schemas.microsoft.com/office/drawing/2014/main" id="{BEE08E02-B36B-4340-8368-EA34E9912D13}"/>
              </a:ext>
            </a:extLst>
          </p:cNvPr>
          <p:cNvSpPr>
            <a:spLocks noGrp="1"/>
          </p:cNvSpPr>
          <p:nvPr>
            <p:ph idx="1"/>
          </p:nvPr>
        </p:nvSpPr>
        <p:spPr/>
        <p:txBody>
          <a:bodyPr/>
          <a:lstStyle/>
          <a:p>
            <a:endParaRPr lang="en-IL"/>
          </a:p>
        </p:txBody>
      </p:sp>
      <p:grpSp>
        <p:nvGrpSpPr>
          <p:cNvPr id="4" name="Group 3"/>
          <p:cNvGrpSpPr/>
          <p:nvPr/>
        </p:nvGrpSpPr>
        <p:grpSpPr>
          <a:xfrm>
            <a:off x="1339820" y="1825625"/>
            <a:ext cx="9822182" cy="4716215"/>
            <a:chOff x="1051062" y="-197766"/>
            <a:chExt cx="9822182" cy="4716215"/>
          </a:xfrm>
        </p:grpSpPr>
        <p:sp>
          <p:nvSpPr>
            <p:cNvPr id="5" name="object 2"/>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6" name="object 3"/>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7" name="object 4"/>
            <p:cNvSpPr txBox="1"/>
            <p:nvPr/>
          </p:nvSpPr>
          <p:spPr>
            <a:xfrm>
              <a:off x="13694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0</a:t>
              </a:r>
              <a:endParaRPr sz="2400" baseline="-32407">
                <a:latin typeface="Arial"/>
                <a:cs typeface="Arial"/>
              </a:endParaRPr>
            </a:p>
          </p:txBody>
        </p:sp>
        <p:sp>
          <p:nvSpPr>
            <p:cNvPr id="8" name="object 5"/>
            <p:cNvSpPr txBox="1"/>
            <p:nvPr/>
          </p:nvSpPr>
          <p:spPr>
            <a:xfrm>
              <a:off x="2268222"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9" name="object 6"/>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10" name="object 7"/>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11" name="object 8"/>
            <p:cNvSpPr txBox="1"/>
            <p:nvPr/>
          </p:nvSpPr>
          <p:spPr>
            <a:xfrm>
              <a:off x="36101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1</a:t>
              </a:r>
              <a:endParaRPr sz="2400" baseline="-32407">
                <a:latin typeface="Arial"/>
                <a:cs typeface="Arial"/>
              </a:endParaRPr>
            </a:p>
          </p:txBody>
        </p:sp>
        <p:sp>
          <p:nvSpPr>
            <p:cNvPr id="12" name="object 9"/>
            <p:cNvSpPr/>
            <p:nvPr/>
          </p:nvSpPr>
          <p:spPr>
            <a:xfrm>
              <a:off x="2622233"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13" name="object 10"/>
            <p:cNvSpPr/>
            <p:nvPr/>
          </p:nvSpPr>
          <p:spPr>
            <a:xfrm>
              <a:off x="2567581" y="2228300"/>
              <a:ext cx="109307" cy="140667"/>
            </a:xfrm>
            <a:prstGeom prst="rect">
              <a:avLst/>
            </a:prstGeom>
            <a:blipFill>
              <a:blip r:embed="rId2" cstate="print"/>
              <a:stretch>
                <a:fillRect/>
              </a:stretch>
            </a:blipFill>
          </p:spPr>
          <p:txBody>
            <a:bodyPr wrap="square" lIns="0" tIns="0" rIns="0" bIns="0" rtlCol="0"/>
            <a:lstStyle/>
            <a:p>
              <a:endParaRPr sz="2400"/>
            </a:p>
          </p:txBody>
        </p:sp>
        <p:sp>
          <p:nvSpPr>
            <p:cNvPr id="14" name="object 11"/>
            <p:cNvSpPr/>
            <p:nvPr/>
          </p:nvSpPr>
          <p:spPr>
            <a:xfrm>
              <a:off x="1791670"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15" name="object 12"/>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16" name="object 13"/>
            <p:cNvSpPr/>
            <p:nvPr/>
          </p:nvSpPr>
          <p:spPr>
            <a:xfrm>
              <a:off x="3339117"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17" name="object 14"/>
            <p:cNvSpPr txBox="1"/>
            <p:nvPr/>
          </p:nvSpPr>
          <p:spPr>
            <a:xfrm>
              <a:off x="4508914"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4294">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18" name="object 15"/>
            <p:cNvSpPr/>
            <p:nvPr/>
          </p:nvSpPr>
          <p:spPr>
            <a:xfrm>
              <a:off x="5745029" y="1344635"/>
              <a:ext cx="568112" cy="1038013"/>
            </a:xfrm>
            <a:custGeom>
              <a:avLst/>
              <a:gdLst/>
              <a:ahLst/>
              <a:cxnLst/>
              <a:rect l="l" t="t" r="r" b="b"/>
              <a:pathLst>
                <a:path w="426085" h="778510">
                  <a:moveTo>
                    <a:pt x="0" y="0"/>
                  </a:moveTo>
                  <a:lnTo>
                    <a:pt x="425699" y="0"/>
                  </a:lnTo>
                  <a:lnTo>
                    <a:pt x="425699" y="778199"/>
                  </a:lnTo>
                  <a:lnTo>
                    <a:pt x="0" y="778199"/>
                  </a:lnTo>
                  <a:lnTo>
                    <a:pt x="0" y="0"/>
                  </a:lnTo>
                  <a:close/>
                </a:path>
              </a:pathLst>
            </a:custGeom>
            <a:solidFill>
              <a:srgbClr val="D9EAD3"/>
            </a:solidFill>
          </p:spPr>
          <p:txBody>
            <a:bodyPr wrap="square" lIns="0" tIns="0" rIns="0" bIns="0" rtlCol="0"/>
            <a:lstStyle/>
            <a:p>
              <a:endParaRPr sz="2400"/>
            </a:p>
          </p:txBody>
        </p:sp>
        <p:sp>
          <p:nvSpPr>
            <p:cNvPr id="19" name="object 16"/>
            <p:cNvSpPr txBox="1"/>
            <p:nvPr/>
          </p:nvSpPr>
          <p:spPr>
            <a:xfrm>
              <a:off x="5745029" y="1344638"/>
              <a:ext cx="568112" cy="695062"/>
            </a:xfrm>
            <a:prstGeom prst="rect">
              <a:avLst/>
            </a:prstGeom>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2</a:t>
              </a:r>
              <a:endParaRPr sz="2400" baseline="-32407">
                <a:latin typeface="Arial"/>
                <a:cs typeface="Arial"/>
              </a:endParaRPr>
            </a:p>
          </p:txBody>
        </p:sp>
        <p:sp>
          <p:nvSpPr>
            <p:cNvPr id="20" name="object 17"/>
            <p:cNvSpPr/>
            <p:nvPr/>
          </p:nvSpPr>
          <p:spPr>
            <a:xfrm>
              <a:off x="4032371"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21" name="object 18"/>
            <p:cNvSpPr/>
            <p:nvPr/>
          </p:nvSpPr>
          <p:spPr>
            <a:xfrm>
              <a:off x="4862916"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22" name="object 19"/>
            <p:cNvSpPr/>
            <p:nvPr/>
          </p:nvSpPr>
          <p:spPr>
            <a:xfrm>
              <a:off x="4808266"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23" name="object 20"/>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24" name="object 21"/>
            <p:cNvSpPr/>
            <p:nvPr/>
          </p:nvSpPr>
          <p:spPr>
            <a:xfrm>
              <a:off x="5579809"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25" name="object 22"/>
            <p:cNvSpPr txBox="1"/>
            <p:nvPr/>
          </p:nvSpPr>
          <p:spPr>
            <a:xfrm>
              <a:off x="6749606"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26" name="object 23"/>
            <p:cNvSpPr txBox="1"/>
            <p:nvPr/>
          </p:nvSpPr>
          <p:spPr>
            <a:xfrm>
              <a:off x="7985731"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3</a:t>
              </a:r>
              <a:endParaRPr sz="2400" baseline="-32407">
                <a:latin typeface="Arial"/>
                <a:cs typeface="Arial"/>
              </a:endParaRPr>
            </a:p>
          </p:txBody>
        </p:sp>
        <p:sp>
          <p:nvSpPr>
            <p:cNvPr id="27" name="object 24"/>
            <p:cNvSpPr txBox="1"/>
            <p:nvPr/>
          </p:nvSpPr>
          <p:spPr>
            <a:xfrm>
              <a:off x="6839405"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3</a:t>
              </a:r>
              <a:endParaRPr sz="2400" baseline="-32407">
                <a:latin typeface="Arial"/>
                <a:cs typeface="Arial"/>
              </a:endParaRPr>
            </a:p>
          </p:txBody>
        </p:sp>
        <p:sp>
          <p:nvSpPr>
            <p:cNvPr id="28" name="object 25"/>
            <p:cNvSpPr/>
            <p:nvPr/>
          </p:nvSpPr>
          <p:spPr>
            <a:xfrm>
              <a:off x="7103600"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29" name="object 26"/>
            <p:cNvSpPr/>
            <p:nvPr/>
          </p:nvSpPr>
          <p:spPr>
            <a:xfrm>
              <a:off x="7048950"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30" name="object 27"/>
            <p:cNvSpPr/>
            <p:nvPr/>
          </p:nvSpPr>
          <p:spPr>
            <a:xfrm>
              <a:off x="6312634" y="1808780"/>
              <a:ext cx="412367" cy="109307"/>
            </a:xfrm>
            <a:prstGeom prst="rect">
              <a:avLst/>
            </a:prstGeom>
            <a:blipFill>
              <a:blip r:embed="rId6" cstate="print"/>
              <a:stretch>
                <a:fillRect/>
              </a:stretch>
            </a:blipFill>
          </p:spPr>
          <p:txBody>
            <a:bodyPr wrap="square" lIns="0" tIns="0" rIns="0" bIns="0" rtlCol="0"/>
            <a:lstStyle/>
            <a:p>
              <a:endParaRPr sz="2400"/>
            </a:p>
          </p:txBody>
        </p:sp>
        <p:sp>
          <p:nvSpPr>
            <p:cNvPr id="31" name="object 28"/>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32" name="object 29"/>
            <p:cNvSpPr/>
            <p:nvPr/>
          </p:nvSpPr>
          <p:spPr>
            <a:xfrm>
              <a:off x="7820501"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33" name="object 30"/>
            <p:cNvSpPr txBox="1"/>
            <p:nvPr/>
          </p:nvSpPr>
          <p:spPr>
            <a:xfrm>
              <a:off x="10305132" y="-197766"/>
              <a:ext cx="568112" cy="708741"/>
            </a:xfrm>
            <a:prstGeom prst="rect">
              <a:avLst/>
            </a:prstGeom>
            <a:solidFill>
              <a:srgbClr val="CEE1F3"/>
            </a:solidFill>
            <a:ln w="9524">
              <a:solidFill>
                <a:srgbClr val="000000"/>
              </a:solidFill>
            </a:ln>
          </p:spPr>
          <p:txBody>
            <a:bodyPr vert="horz" wrap="square" lIns="0" tIns="847" rIns="0" bIns="0" rtlCol="0">
              <a:spAutoFit/>
            </a:bodyPr>
            <a:lstStyle/>
            <a:p>
              <a:pPr>
                <a:spcBef>
                  <a:spcPts val="7"/>
                </a:spcBef>
              </a:pPr>
              <a:endParaRPr sz="2200">
                <a:latin typeface="Times New Roman"/>
                <a:cs typeface="Times New Roman"/>
              </a:endParaRPr>
            </a:p>
            <a:p>
              <a:pPr algn="ctr">
                <a:lnSpc>
                  <a:spcPct val="100000"/>
                </a:lnSpc>
              </a:pPr>
              <a:r>
                <a:rPr sz="2400" dirty="0">
                  <a:latin typeface="Arial"/>
                  <a:cs typeface="Arial"/>
                </a:rPr>
                <a:t>y</a:t>
              </a:r>
              <a:endParaRPr sz="2400">
                <a:latin typeface="Arial"/>
                <a:cs typeface="Arial"/>
              </a:endParaRPr>
            </a:p>
          </p:txBody>
        </p:sp>
        <p:sp>
          <p:nvSpPr>
            <p:cNvPr id="34" name="object 31"/>
            <p:cNvSpPr/>
            <p:nvPr/>
          </p:nvSpPr>
          <p:spPr>
            <a:xfrm>
              <a:off x="8553331" y="1808780"/>
              <a:ext cx="390768" cy="109307"/>
            </a:xfrm>
            <a:prstGeom prst="rect">
              <a:avLst/>
            </a:prstGeom>
            <a:blipFill>
              <a:blip r:embed="rId7" cstate="print"/>
              <a:stretch>
                <a:fillRect/>
              </a:stretch>
            </a:blipFill>
          </p:spPr>
          <p:txBody>
            <a:bodyPr wrap="square" lIns="0" tIns="0" rIns="0" bIns="0" rtlCol="0"/>
            <a:lstStyle/>
            <a:p>
              <a:endParaRPr sz="2400"/>
            </a:p>
          </p:txBody>
        </p:sp>
        <p:sp>
          <p:nvSpPr>
            <p:cNvPr id="35" name="object 32"/>
            <p:cNvSpPr/>
            <p:nvPr/>
          </p:nvSpPr>
          <p:spPr>
            <a:xfrm>
              <a:off x="105889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36" name="object 33"/>
            <p:cNvSpPr/>
            <p:nvPr/>
          </p:nvSpPr>
          <p:spPr>
            <a:xfrm>
              <a:off x="10534282"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37" name="object 34"/>
            <p:cNvSpPr txBox="1"/>
            <p:nvPr/>
          </p:nvSpPr>
          <p:spPr>
            <a:xfrm>
              <a:off x="9014801" y="1314087"/>
              <a:ext cx="846667" cy="1001983"/>
            </a:xfrm>
            <a:prstGeom prst="rect">
              <a:avLst/>
            </a:prstGeom>
          </p:spPr>
          <p:txBody>
            <a:bodyPr vert="horz" wrap="square" lIns="0" tIns="16933" rIns="0" bIns="0" rtlCol="0">
              <a:spAutoFit/>
            </a:bodyPr>
            <a:lstStyle/>
            <a:p>
              <a:pPr marL="16933">
                <a:spcBef>
                  <a:spcPts val="133"/>
                </a:spcBef>
              </a:pPr>
              <a:r>
                <a:rPr sz="6400" dirty="0">
                  <a:latin typeface="Arial"/>
                  <a:cs typeface="Arial"/>
                </a:rPr>
                <a:t>…</a:t>
              </a:r>
              <a:endParaRPr sz="6400">
                <a:latin typeface="Arial"/>
                <a:cs typeface="Arial"/>
              </a:endParaRPr>
            </a:p>
          </p:txBody>
        </p:sp>
        <p:sp>
          <p:nvSpPr>
            <p:cNvPr id="38" name="object 35"/>
            <p:cNvSpPr txBox="1"/>
            <p:nvPr/>
          </p:nvSpPr>
          <p:spPr>
            <a:xfrm>
              <a:off x="4598721"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2</a:t>
              </a:r>
              <a:endParaRPr sz="2400" baseline="-32407">
                <a:latin typeface="Arial"/>
                <a:cs typeface="Arial"/>
              </a:endParaRPr>
            </a:p>
          </p:txBody>
        </p:sp>
        <p:sp>
          <p:nvSpPr>
            <p:cNvPr id="39" name="object 36"/>
            <p:cNvSpPr txBox="1"/>
            <p:nvPr/>
          </p:nvSpPr>
          <p:spPr>
            <a:xfrm>
              <a:off x="2358038"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1</a:t>
              </a:r>
              <a:endParaRPr sz="2400" baseline="-32407">
                <a:latin typeface="Arial"/>
                <a:cs typeface="Arial"/>
              </a:endParaRPr>
            </a:p>
          </p:txBody>
        </p:sp>
        <p:sp>
          <p:nvSpPr>
            <p:cNvPr id="40" name="object 37"/>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solidFill>
              <a:srgbClr val="FCE4CD"/>
            </a:solidFill>
          </p:spPr>
          <p:txBody>
            <a:bodyPr wrap="square" lIns="0" tIns="0" rIns="0" bIns="0" rtlCol="0"/>
            <a:lstStyle/>
            <a:p>
              <a:endParaRPr sz="2400"/>
            </a:p>
          </p:txBody>
        </p:sp>
        <p:sp>
          <p:nvSpPr>
            <p:cNvPr id="41" name="object 38"/>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ln w="9524">
              <a:solidFill>
                <a:srgbClr val="666666"/>
              </a:solidFill>
            </a:ln>
          </p:spPr>
          <p:txBody>
            <a:bodyPr wrap="square" lIns="0" tIns="0" rIns="0" bIns="0" rtlCol="0"/>
            <a:lstStyle/>
            <a:p>
              <a:endParaRPr sz="2400"/>
            </a:p>
          </p:txBody>
        </p:sp>
        <p:sp>
          <p:nvSpPr>
            <p:cNvPr id="42" name="object 39"/>
            <p:cNvSpPr txBox="1"/>
            <p:nvPr/>
          </p:nvSpPr>
          <p:spPr>
            <a:xfrm>
              <a:off x="1148427" y="3313238"/>
              <a:ext cx="418253"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43" name="object 40"/>
            <p:cNvSpPr/>
            <p:nvPr/>
          </p:nvSpPr>
          <p:spPr>
            <a:xfrm>
              <a:off x="1405064" y="2331420"/>
              <a:ext cx="3123353" cy="1981200"/>
            </a:xfrm>
            <a:custGeom>
              <a:avLst/>
              <a:gdLst/>
              <a:ahLst/>
              <a:cxnLst/>
              <a:rect l="l" t="t" r="r" b="b"/>
              <a:pathLst>
                <a:path w="2342515" h="1485900">
                  <a:moveTo>
                    <a:pt x="0" y="1197379"/>
                  </a:moveTo>
                  <a:lnTo>
                    <a:pt x="20923" y="1242301"/>
                  </a:lnTo>
                  <a:lnTo>
                    <a:pt x="56629" y="1276512"/>
                  </a:lnTo>
                  <a:lnTo>
                    <a:pt x="108072" y="1312396"/>
                  </a:lnTo>
                  <a:lnTo>
                    <a:pt x="173822" y="1348464"/>
                  </a:lnTo>
                  <a:lnTo>
                    <a:pt x="211614" y="1366101"/>
                  </a:lnTo>
                  <a:lnTo>
                    <a:pt x="252447" y="1383225"/>
                  </a:lnTo>
                  <a:lnTo>
                    <a:pt x="296141" y="1399650"/>
                  </a:lnTo>
                  <a:lnTo>
                    <a:pt x="342518" y="1415189"/>
                  </a:lnTo>
                  <a:lnTo>
                    <a:pt x="391398" y="1429658"/>
                  </a:lnTo>
                  <a:lnTo>
                    <a:pt x="442602" y="1442868"/>
                  </a:lnTo>
                  <a:lnTo>
                    <a:pt x="495953" y="1454634"/>
                  </a:lnTo>
                  <a:lnTo>
                    <a:pt x="551271" y="1464770"/>
                  </a:lnTo>
                  <a:lnTo>
                    <a:pt x="608377" y="1473090"/>
                  </a:lnTo>
                  <a:lnTo>
                    <a:pt x="667093" y="1479407"/>
                  </a:lnTo>
                  <a:lnTo>
                    <a:pt x="727239" y="1483535"/>
                  </a:lnTo>
                  <a:lnTo>
                    <a:pt x="788637" y="1485288"/>
                  </a:lnTo>
                  <a:lnTo>
                    <a:pt x="851109" y="1484480"/>
                  </a:lnTo>
                  <a:lnTo>
                    <a:pt x="914474" y="1480924"/>
                  </a:lnTo>
                  <a:lnTo>
                    <a:pt x="978554" y="1474435"/>
                  </a:lnTo>
                  <a:lnTo>
                    <a:pt x="1043171" y="1464825"/>
                  </a:lnTo>
                  <a:lnTo>
                    <a:pt x="1108146" y="1451909"/>
                  </a:lnTo>
                  <a:lnTo>
                    <a:pt x="1173300" y="1435501"/>
                  </a:lnTo>
                  <a:lnTo>
                    <a:pt x="1217289" y="1422371"/>
                  </a:lnTo>
                  <a:lnTo>
                    <a:pt x="1261224" y="1407591"/>
                  </a:lnTo>
                  <a:lnTo>
                    <a:pt x="1305048" y="1391189"/>
                  </a:lnTo>
                  <a:lnTo>
                    <a:pt x="1348708" y="1373190"/>
                  </a:lnTo>
                  <a:lnTo>
                    <a:pt x="1392148" y="1353621"/>
                  </a:lnTo>
                  <a:lnTo>
                    <a:pt x="1435312" y="1332509"/>
                  </a:lnTo>
                  <a:lnTo>
                    <a:pt x="1478147" y="1309879"/>
                  </a:lnTo>
                  <a:lnTo>
                    <a:pt x="1520596" y="1285760"/>
                  </a:lnTo>
                  <a:lnTo>
                    <a:pt x="1562606" y="1260176"/>
                  </a:lnTo>
                  <a:lnTo>
                    <a:pt x="1604121" y="1233155"/>
                  </a:lnTo>
                  <a:lnTo>
                    <a:pt x="1645085" y="1204723"/>
                  </a:lnTo>
                  <a:lnTo>
                    <a:pt x="1685445" y="1174908"/>
                  </a:lnTo>
                  <a:lnTo>
                    <a:pt x="1725145" y="1143734"/>
                  </a:lnTo>
                  <a:lnTo>
                    <a:pt x="1764129" y="1111229"/>
                  </a:lnTo>
                  <a:lnTo>
                    <a:pt x="1802344" y="1077420"/>
                  </a:lnTo>
                  <a:lnTo>
                    <a:pt x="1839734" y="1042332"/>
                  </a:lnTo>
                  <a:lnTo>
                    <a:pt x="1876244" y="1005993"/>
                  </a:lnTo>
                  <a:lnTo>
                    <a:pt x="1911819" y="968429"/>
                  </a:lnTo>
                  <a:lnTo>
                    <a:pt x="1946403" y="929666"/>
                  </a:lnTo>
                  <a:lnTo>
                    <a:pt x="1979943" y="889731"/>
                  </a:lnTo>
                  <a:lnTo>
                    <a:pt x="2009481" y="852433"/>
                  </a:lnTo>
                  <a:lnTo>
                    <a:pt x="2038068" y="814207"/>
                  </a:lnTo>
                  <a:lnTo>
                    <a:pt x="2065664" y="775074"/>
                  </a:lnTo>
                  <a:lnTo>
                    <a:pt x="2092227" y="735055"/>
                  </a:lnTo>
                  <a:lnTo>
                    <a:pt x="2117715" y="694169"/>
                  </a:lnTo>
                  <a:lnTo>
                    <a:pt x="2142087" y="652436"/>
                  </a:lnTo>
                  <a:lnTo>
                    <a:pt x="2165303" y="609875"/>
                  </a:lnTo>
                  <a:lnTo>
                    <a:pt x="2187320" y="566508"/>
                  </a:lnTo>
                  <a:lnTo>
                    <a:pt x="2208098" y="522353"/>
                  </a:lnTo>
                  <a:lnTo>
                    <a:pt x="2227595" y="477431"/>
                  </a:lnTo>
                  <a:lnTo>
                    <a:pt x="2245769" y="431762"/>
                  </a:lnTo>
                  <a:lnTo>
                    <a:pt x="2264184" y="380687"/>
                  </a:lnTo>
                  <a:lnTo>
                    <a:pt x="2280895" y="328758"/>
                  </a:lnTo>
                  <a:lnTo>
                    <a:pt x="2295845" y="276002"/>
                  </a:lnTo>
                  <a:lnTo>
                    <a:pt x="2308981" y="222445"/>
                  </a:lnTo>
                  <a:lnTo>
                    <a:pt x="2320246" y="168114"/>
                  </a:lnTo>
                  <a:lnTo>
                    <a:pt x="2331615" y="99153"/>
                  </a:lnTo>
                  <a:lnTo>
                    <a:pt x="2339868" y="29075"/>
                  </a:lnTo>
                  <a:lnTo>
                    <a:pt x="2342138" y="2519"/>
                  </a:lnTo>
                  <a:lnTo>
                    <a:pt x="2342324" y="0"/>
                  </a:lnTo>
                </a:path>
              </a:pathLst>
            </a:custGeom>
            <a:ln w="19049">
              <a:solidFill>
                <a:srgbClr val="666666"/>
              </a:solidFill>
            </a:ln>
          </p:spPr>
          <p:txBody>
            <a:bodyPr wrap="square" lIns="0" tIns="0" rIns="0" bIns="0" rtlCol="0"/>
            <a:lstStyle/>
            <a:p>
              <a:endParaRPr sz="2400"/>
            </a:p>
          </p:txBody>
        </p:sp>
        <p:sp>
          <p:nvSpPr>
            <p:cNvPr id="44" name="object 41"/>
            <p:cNvSpPr/>
            <p:nvPr/>
          </p:nvSpPr>
          <p:spPr>
            <a:xfrm>
              <a:off x="4473533" y="2203537"/>
              <a:ext cx="109248" cy="142156"/>
            </a:xfrm>
            <a:prstGeom prst="rect">
              <a:avLst/>
            </a:prstGeom>
            <a:blipFill>
              <a:blip r:embed="rId8" cstate="print"/>
              <a:stretch>
                <a:fillRect/>
              </a:stretch>
            </a:blipFill>
          </p:spPr>
          <p:txBody>
            <a:bodyPr wrap="square" lIns="0" tIns="0" rIns="0" bIns="0" rtlCol="0"/>
            <a:lstStyle/>
            <a:p>
              <a:endParaRPr sz="2400"/>
            </a:p>
          </p:txBody>
        </p:sp>
        <p:sp>
          <p:nvSpPr>
            <p:cNvPr id="45" name="object 42"/>
            <p:cNvSpPr/>
            <p:nvPr/>
          </p:nvSpPr>
          <p:spPr>
            <a:xfrm>
              <a:off x="1405064" y="2369200"/>
              <a:ext cx="857673" cy="878840"/>
            </a:xfrm>
            <a:custGeom>
              <a:avLst/>
              <a:gdLst/>
              <a:ahLst/>
              <a:cxnLst/>
              <a:rect l="l" t="t" r="r" b="b"/>
              <a:pathLst>
                <a:path w="643255" h="659129">
                  <a:moveTo>
                    <a:pt x="0" y="658744"/>
                  </a:moveTo>
                  <a:lnTo>
                    <a:pt x="3992" y="608493"/>
                  </a:lnTo>
                  <a:lnTo>
                    <a:pt x="15469" y="562586"/>
                  </a:lnTo>
                  <a:lnTo>
                    <a:pt x="33684" y="520590"/>
                  </a:lnTo>
                  <a:lnTo>
                    <a:pt x="57886" y="482069"/>
                  </a:lnTo>
                  <a:lnTo>
                    <a:pt x="87329" y="446589"/>
                  </a:lnTo>
                  <a:lnTo>
                    <a:pt x="121262" y="413715"/>
                  </a:lnTo>
                  <a:lnTo>
                    <a:pt x="158938" y="383014"/>
                  </a:lnTo>
                  <a:lnTo>
                    <a:pt x="199609" y="354051"/>
                  </a:lnTo>
                  <a:lnTo>
                    <a:pt x="242525" y="326391"/>
                  </a:lnTo>
                  <a:lnTo>
                    <a:pt x="286938" y="299600"/>
                  </a:lnTo>
                  <a:lnTo>
                    <a:pt x="332099" y="273244"/>
                  </a:lnTo>
                  <a:lnTo>
                    <a:pt x="381748" y="244235"/>
                  </a:lnTo>
                  <a:lnTo>
                    <a:pt x="430401" y="214648"/>
                  </a:lnTo>
                  <a:lnTo>
                    <a:pt x="477061" y="183904"/>
                  </a:lnTo>
                  <a:lnTo>
                    <a:pt x="520732" y="151426"/>
                  </a:lnTo>
                  <a:lnTo>
                    <a:pt x="560418" y="116635"/>
                  </a:lnTo>
                  <a:lnTo>
                    <a:pt x="602904" y="69012"/>
                  </a:lnTo>
                  <a:lnTo>
                    <a:pt x="635660" y="15742"/>
                  </a:lnTo>
                  <a:lnTo>
                    <a:pt x="642100" y="1410"/>
                  </a:lnTo>
                  <a:lnTo>
                    <a:pt x="642677" y="0"/>
                  </a:lnTo>
                </a:path>
              </a:pathLst>
            </a:custGeom>
            <a:ln w="19049">
              <a:solidFill>
                <a:srgbClr val="666666"/>
              </a:solidFill>
            </a:ln>
          </p:spPr>
          <p:txBody>
            <a:bodyPr wrap="square" lIns="0" tIns="0" rIns="0" bIns="0" rtlCol="0"/>
            <a:lstStyle/>
            <a:p>
              <a:endParaRPr sz="2400"/>
            </a:p>
          </p:txBody>
        </p:sp>
        <p:sp>
          <p:nvSpPr>
            <p:cNvPr id="46" name="object 43"/>
            <p:cNvSpPr/>
            <p:nvPr/>
          </p:nvSpPr>
          <p:spPr>
            <a:xfrm>
              <a:off x="2208063" y="2243300"/>
              <a:ext cx="107807" cy="146505"/>
            </a:xfrm>
            <a:prstGeom prst="rect">
              <a:avLst/>
            </a:prstGeom>
            <a:blipFill>
              <a:blip r:embed="rId9" cstate="print"/>
              <a:stretch>
                <a:fillRect/>
              </a:stretch>
            </a:blipFill>
          </p:spPr>
          <p:txBody>
            <a:bodyPr wrap="square" lIns="0" tIns="0" rIns="0" bIns="0" rtlCol="0"/>
            <a:lstStyle/>
            <a:p>
              <a:endParaRPr sz="2400"/>
            </a:p>
          </p:txBody>
        </p:sp>
        <p:sp>
          <p:nvSpPr>
            <p:cNvPr id="47" name="object 44"/>
            <p:cNvSpPr/>
            <p:nvPr/>
          </p:nvSpPr>
          <p:spPr>
            <a:xfrm>
              <a:off x="1405060" y="2331266"/>
              <a:ext cx="5361093" cy="2063327"/>
            </a:xfrm>
            <a:custGeom>
              <a:avLst/>
              <a:gdLst/>
              <a:ahLst/>
              <a:cxnLst/>
              <a:rect l="l" t="t" r="r" b="b"/>
              <a:pathLst>
                <a:path w="4020820" h="1547495">
                  <a:moveTo>
                    <a:pt x="0" y="1197498"/>
                  </a:moveTo>
                  <a:lnTo>
                    <a:pt x="24205" y="1242484"/>
                  </a:lnTo>
                  <a:lnTo>
                    <a:pt x="53611" y="1267119"/>
                  </a:lnTo>
                  <a:lnTo>
                    <a:pt x="93796" y="1292698"/>
                  </a:lnTo>
                  <a:lnTo>
                    <a:pt x="144193" y="1318859"/>
                  </a:lnTo>
                  <a:lnTo>
                    <a:pt x="204234" y="1345239"/>
                  </a:lnTo>
                  <a:lnTo>
                    <a:pt x="273352" y="1371475"/>
                  </a:lnTo>
                  <a:lnTo>
                    <a:pt x="311138" y="1384426"/>
                  </a:lnTo>
                  <a:lnTo>
                    <a:pt x="350980" y="1397205"/>
                  </a:lnTo>
                  <a:lnTo>
                    <a:pt x="392808" y="1409767"/>
                  </a:lnTo>
                  <a:lnTo>
                    <a:pt x="436551" y="1422066"/>
                  </a:lnTo>
                  <a:lnTo>
                    <a:pt x="482137" y="1434057"/>
                  </a:lnTo>
                  <a:lnTo>
                    <a:pt x="529496" y="1445694"/>
                  </a:lnTo>
                  <a:lnTo>
                    <a:pt x="578557" y="1456933"/>
                  </a:lnTo>
                  <a:lnTo>
                    <a:pt x="629250" y="1467729"/>
                  </a:lnTo>
                  <a:lnTo>
                    <a:pt x="681502" y="1478034"/>
                  </a:lnTo>
                  <a:lnTo>
                    <a:pt x="735243" y="1487805"/>
                  </a:lnTo>
                  <a:lnTo>
                    <a:pt x="790403" y="1496997"/>
                  </a:lnTo>
                  <a:lnTo>
                    <a:pt x="846910" y="1505562"/>
                  </a:lnTo>
                  <a:lnTo>
                    <a:pt x="904694" y="1513458"/>
                  </a:lnTo>
                  <a:lnTo>
                    <a:pt x="963683" y="1520637"/>
                  </a:lnTo>
                  <a:lnTo>
                    <a:pt x="1023807" y="1527055"/>
                  </a:lnTo>
                  <a:lnTo>
                    <a:pt x="1084995" y="1532666"/>
                  </a:lnTo>
                  <a:lnTo>
                    <a:pt x="1147175" y="1537425"/>
                  </a:lnTo>
                  <a:lnTo>
                    <a:pt x="1210278" y="1541287"/>
                  </a:lnTo>
                  <a:lnTo>
                    <a:pt x="1274231" y="1544206"/>
                  </a:lnTo>
                  <a:lnTo>
                    <a:pt x="1338964" y="1546137"/>
                  </a:lnTo>
                  <a:lnTo>
                    <a:pt x="1404407" y="1547035"/>
                  </a:lnTo>
                  <a:lnTo>
                    <a:pt x="1470487" y="1546854"/>
                  </a:lnTo>
                  <a:lnTo>
                    <a:pt x="1537135" y="1545549"/>
                  </a:lnTo>
                  <a:lnTo>
                    <a:pt x="1604280" y="1543075"/>
                  </a:lnTo>
                  <a:lnTo>
                    <a:pt x="1671850" y="1539386"/>
                  </a:lnTo>
                  <a:lnTo>
                    <a:pt x="1739774" y="1534437"/>
                  </a:lnTo>
                  <a:lnTo>
                    <a:pt x="1807982" y="1528182"/>
                  </a:lnTo>
                  <a:lnTo>
                    <a:pt x="1876403" y="1520577"/>
                  </a:lnTo>
                  <a:lnTo>
                    <a:pt x="1944966" y="1511576"/>
                  </a:lnTo>
                  <a:lnTo>
                    <a:pt x="2013600" y="1501133"/>
                  </a:lnTo>
                  <a:lnTo>
                    <a:pt x="2063935" y="1492538"/>
                  </a:lnTo>
                  <a:lnTo>
                    <a:pt x="2114242" y="1483151"/>
                  </a:lnTo>
                  <a:lnTo>
                    <a:pt x="2164494" y="1472982"/>
                  </a:lnTo>
                  <a:lnTo>
                    <a:pt x="2214661" y="1462041"/>
                  </a:lnTo>
                  <a:lnTo>
                    <a:pt x="2264717" y="1450334"/>
                  </a:lnTo>
                  <a:lnTo>
                    <a:pt x="2314633" y="1437873"/>
                  </a:lnTo>
                  <a:lnTo>
                    <a:pt x="2364381" y="1424664"/>
                  </a:lnTo>
                  <a:lnTo>
                    <a:pt x="2413933" y="1410717"/>
                  </a:lnTo>
                  <a:lnTo>
                    <a:pt x="2463262" y="1396041"/>
                  </a:lnTo>
                  <a:lnTo>
                    <a:pt x="2512338" y="1380644"/>
                  </a:lnTo>
                  <a:lnTo>
                    <a:pt x="2561136" y="1364535"/>
                  </a:lnTo>
                  <a:lnTo>
                    <a:pt x="2609625" y="1347723"/>
                  </a:lnTo>
                  <a:lnTo>
                    <a:pt x="2657779" y="1330217"/>
                  </a:lnTo>
                  <a:lnTo>
                    <a:pt x="2705569" y="1312026"/>
                  </a:lnTo>
                  <a:lnTo>
                    <a:pt x="2752968" y="1293158"/>
                  </a:lnTo>
                  <a:lnTo>
                    <a:pt x="2799948" y="1273622"/>
                  </a:lnTo>
                  <a:lnTo>
                    <a:pt x="2846480" y="1253426"/>
                  </a:lnTo>
                  <a:lnTo>
                    <a:pt x="2892536" y="1232580"/>
                  </a:lnTo>
                  <a:lnTo>
                    <a:pt x="2938089" y="1211093"/>
                  </a:lnTo>
                  <a:lnTo>
                    <a:pt x="2983111" y="1188973"/>
                  </a:lnTo>
                  <a:lnTo>
                    <a:pt x="3027573" y="1166228"/>
                  </a:lnTo>
                  <a:lnTo>
                    <a:pt x="3071448" y="1142868"/>
                  </a:lnTo>
                  <a:lnTo>
                    <a:pt x="3114708" y="1118902"/>
                  </a:lnTo>
                  <a:lnTo>
                    <a:pt x="3157324" y="1094338"/>
                  </a:lnTo>
                  <a:lnTo>
                    <a:pt x="3199270" y="1069185"/>
                  </a:lnTo>
                  <a:lnTo>
                    <a:pt x="3240516" y="1043451"/>
                  </a:lnTo>
                  <a:lnTo>
                    <a:pt x="3281035" y="1017147"/>
                  </a:lnTo>
                  <a:lnTo>
                    <a:pt x="3320799" y="990279"/>
                  </a:lnTo>
                  <a:lnTo>
                    <a:pt x="3359780" y="962858"/>
                  </a:lnTo>
                  <a:lnTo>
                    <a:pt x="3397950" y="934891"/>
                  </a:lnTo>
                  <a:lnTo>
                    <a:pt x="3440947" y="901956"/>
                  </a:lnTo>
                  <a:lnTo>
                    <a:pt x="3482785" y="868320"/>
                  </a:lnTo>
                  <a:lnTo>
                    <a:pt x="3523420" y="833997"/>
                  </a:lnTo>
                  <a:lnTo>
                    <a:pt x="3562809" y="799000"/>
                  </a:lnTo>
                  <a:lnTo>
                    <a:pt x="3600909" y="763343"/>
                  </a:lnTo>
                  <a:lnTo>
                    <a:pt x="3637677" y="727040"/>
                  </a:lnTo>
                  <a:lnTo>
                    <a:pt x="3673071" y="690103"/>
                  </a:lnTo>
                  <a:lnTo>
                    <a:pt x="3707047" y="652546"/>
                  </a:lnTo>
                  <a:lnTo>
                    <a:pt x="3739562" y="614383"/>
                  </a:lnTo>
                  <a:lnTo>
                    <a:pt x="3770573" y="575627"/>
                  </a:lnTo>
                  <a:lnTo>
                    <a:pt x="3800038" y="536292"/>
                  </a:lnTo>
                  <a:lnTo>
                    <a:pt x="3827913" y="496390"/>
                  </a:lnTo>
                  <a:lnTo>
                    <a:pt x="3854156" y="455937"/>
                  </a:lnTo>
                  <a:lnTo>
                    <a:pt x="3880693" y="411504"/>
                  </a:lnTo>
                  <a:lnTo>
                    <a:pt x="3905209" y="366456"/>
                  </a:lnTo>
                  <a:lnTo>
                    <a:pt x="3927650" y="320810"/>
                  </a:lnTo>
                  <a:lnTo>
                    <a:pt x="3947961" y="274582"/>
                  </a:lnTo>
                  <a:lnTo>
                    <a:pt x="3966086" y="227791"/>
                  </a:lnTo>
                  <a:lnTo>
                    <a:pt x="3981972" y="180453"/>
                  </a:lnTo>
                  <a:lnTo>
                    <a:pt x="4001483" y="108457"/>
                  </a:lnTo>
                  <a:lnTo>
                    <a:pt x="4015647" y="35328"/>
                  </a:lnTo>
                  <a:lnTo>
                    <a:pt x="4019543" y="7624"/>
                  </a:lnTo>
                  <a:lnTo>
                    <a:pt x="4020467" y="0"/>
                  </a:lnTo>
                </a:path>
              </a:pathLst>
            </a:custGeom>
            <a:ln w="19049">
              <a:solidFill>
                <a:srgbClr val="666666"/>
              </a:solidFill>
            </a:ln>
          </p:spPr>
          <p:txBody>
            <a:bodyPr wrap="square" lIns="0" tIns="0" rIns="0" bIns="0" rtlCol="0"/>
            <a:lstStyle/>
            <a:p>
              <a:endParaRPr sz="2400"/>
            </a:p>
          </p:txBody>
        </p:sp>
        <p:sp>
          <p:nvSpPr>
            <p:cNvPr id="48" name="object 45"/>
            <p:cNvSpPr/>
            <p:nvPr/>
          </p:nvSpPr>
          <p:spPr>
            <a:xfrm>
              <a:off x="6711106" y="2203500"/>
              <a:ext cx="109161" cy="142937"/>
            </a:xfrm>
            <a:prstGeom prst="rect">
              <a:avLst/>
            </a:prstGeom>
            <a:blipFill>
              <a:blip r:embed="rId10" cstate="print"/>
              <a:stretch>
                <a:fillRect/>
              </a:stretch>
            </a:blipFill>
          </p:spPr>
          <p:txBody>
            <a:bodyPr wrap="square" lIns="0" tIns="0" rIns="0" bIns="0" rtlCol="0"/>
            <a:lstStyle/>
            <a:p>
              <a:endParaRPr sz="2400"/>
            </a:p>
          </p:txBody>
        </p:sp>
        <p:sp>
          <p:nvSpPr>
            <p:cNvPr id="49" name="object 46"/>
            <p:cNvSpPr/>
            <p:nvPr/>
          </p:nvSpPr>
          <p:spPr>
            <a:xfrm>
              <a:off x="1405060" y="2629536"/>
              <a:ext cx="8075507" cy="1888913"/>
            </a:xfrm>
            <a:custGeom>
              <a:avLst/>
              <a:gdLst/>
              <a:ahLst/>
              <a:cxnLst/>
              <a:rect l="l" t="t" r="r" b="b"/>
              <a:pathLst>
                <a:path w="6056630" h="1416685">
                  <a:moveTo>
                    <a:pt x="0" y="973797"/>
                  </a:moveTo>
                  <a:lnTo>
                    <a:pt x="16881" y="1013172"/>
                  </a:lnTo>
                  <a:lnTo>
                    <a:pt x="50886" y="1044214"/>
                  </a:lnTo>
                  <a:lnTo>
                    <a:pt x="83224" y="1065427"/>
                  </a:lnTo>
                  <a:lnTo>
                    <a:pt x="122986" y="1086930"/>
                  </a:lnTo>
                  <a:lnTo>
                    <a:pt x="169906" y="1108615"/>
                  </a:lnTo>
                  <a:lnTo>
                    <a:pt x="223721" y="1130376"/>
                  </a:lnTo>
                  <a:lnTo>
                    <a:pt x="284164" y="1152104"/>
                  </a:lnTo>
                  <a:lnTo>
                    <a:pt x="350972" y="1173693"/>
                  </a:lnTo>
                  <a:lnTo>
                    <a:pt x="423877" y="1195036"/>
                  </a:lnTo>
                  <a:lnTo>
                    <a:pt x="462534" y="1205581"/>
                  </a:lnTo>
                  <a:lnTo>
                    <a:pt x="502616" y="1216025"/>
                  </a:lnTo>
                  <a:lnTo>
                    <a:pt x="544090" y="1226353"/>
                  </a:lnTo>
                  <a:lnTo>
                    <a:pt x="586923" y="1236553"/>
                  </a:lnTo>
                  <a:lnTo>
                    <a:pt x="631082" y="1246610"/>
                  </a:lnTo>
                  <a:lnTo>
                    <a:pt x="676533" y="1256513"/>
                  </a:lnTo>
                  <a:lnTo>
                    <a:pt x="723244" y="1266246"/>
                  </a:lnTo>
                  <a:lnTo>
                    <a:pt x="771181" y="1275797"/>
                  </a:lnTo>
                  <a:lnTo>
                    <a:pt x="820312" y="1285152"/>
                  </a:lnTo>
                  <a:lnTo>
                    <a:pt x="870602" y="1294299"/>
                  </a:lnTo>
                  <a:lnTo>
                    <a:pt x="922019" y="1303223"/>
                  </a:lnTo>
                  <a:lnTo>
                    <a:pt x="974530" y="1311911"/>
                  </a:lnTo>
                  <a:lnTo>
                    <a:pt x="1028102" y="1320349"/>
                  </a:lnTo>
                  <a:lnTo>
                    <a:pt x="1082701" y="1328525"/>
                  </a:lnTo>
                  <a:lnTo>
                    <a:pt x="1138294" y="1336425"/>
                  </a:lnTo>
                  <a:lnTo>
                    <a:pt x="1194849" y="1344036"/>
                  </a:lnTo>
                  <a:lnTo>
                    <a:pt x="1252332" y="1351343"/>
                  </a:lnTo>
                  <a:lnTo>
                    <a:pt x="1310709" y="1358334"/>
                  </a:lnTo>
                  <a:lnTo>
                    <a:pt x="1369948" y="1364996"/>
                  </a:lnTo>
                  <a:lnTo>
                    <a:pt x="1430016" y="1371314"/>
                  </a:lnTo>
                  <a:lnTo>
                    <a:pt x="1490880" y="1377276"/>
                  </a:lnTo>
                  <a:lnTo>
                    <a:pt x="1552505" y="1382868"/>
                  </a:lnTo>
                  <a:lnTo>
                    <a:pt x="1614860" y="1388077"/>
                  </a:lnTo>
                  <a:lnTo>
                    <a:pt x="1677911" y="1392889"/>
                  </a:lnTo>
                  <a:lnTo>
                    <a:pt x="1741624" y="1397291"/>
                  </a:lnTo>
                  <a:lnTo>
                    <a:pt x="1805968" y="1401269"/>
                  </a:lnTo>
                  <a:lnTo>
                    <a:pt x="1870908" y="1404811"/>
                  </a:lnTo>
                  <a:lnTo>
                    <a:pt x="1936411" y="1407902"/>
                  </a:lnTo>
                  <a:lnTo>
                    <a:pt x="2002445" y="1410529"/>
                  </a:lnTo>
                  <a:lnTo>
                    <a:pt x="2068976" y="1412680"/>
                  </a:lnTo>
                  <a:lnTo>
                    <a:pt x="2135971" y="1414339"/>
                  </a:lnTo>
                  <a:lnTo>
                    <a:pt x="2203397" y="1415495"/>
                  </a:lnTo>
                  <a:lnTo>
                    <a:pt x="2271220" y="1416133"/>
                  </a:lnTo>
                  <a:lnTo>
                    <a:pt x="2339408" y="1416241"/>
                  </a:lnTo>
                  <a:lnTo>
                    <a:pt x="2407928" y="1415804"/>
                  </a:lnTo>
                  <a:lnTo>
                    <a:pt x="2476746" y="1414810"/>
                  </a:lnTo>
                  <a:lnTo>
                    <a:pt x="2545829" y="1413245"/>
                  </a:lnTo>
                  <a:lnTo>
                    <a:pt x="2615144" y="1411096"/>
                  </a:lnTo>
                  <a:lnTo>
                    <a:pt x="2684657" y="1408348"/>
                  </a:lnTo>
                  <a:lnTo>
                    <a:pt x="2754337" y="1404990"/>
                  </a:lnTo>
                  <a:lnTo>
                    <a:pt x="2824149" y="1401007"/>
                  </a:lnTo>
                  <a:lnTo>
                    <a:pt x="2894061" y="1396386"/>
                  </a:lnTo>
                  <a:lnTo>
                    <a:pt x="2964039" y="1391114"/>
                  </a:lnTo>
                  <a:lnTo>
                    <a:pt x="3034050" y="1385176"/>
                  </a:lnTo>
                  <a:lnTo>
                    <a:pt x="3086967" y="1380241"/>
                  </a:lnTo>
                  <a:lnTo>
                    <a:pt x="3139869" y="1374922"/>
                  </a:lnTo>
                  <a:lnTo>
                    <a:pt x="3192744" y="1369222"/>
                  </a:lnTo>
                  <a:lnTo>
                    <a:pt x="3245575" y="1363143"/>
                  </a:lnTo>
                  <a:lnTo>
                    <a:pt x="3298349" y="1356691"/>
                  </a:lnTo>
                  <a:lnTo>
                    <a:pt x="3351051" y="1349867"/>
                  </a:lnTo>
                  <a:lnTo>
                    <a:pt x="3403668" y="1342675"/>
                  </a:lnTo>
                  <a:lnTo>
                    <a:pt x="3456184" y="1335118"/>
                  </a:lnTo>
                  <a:lnTo>
                    <a:pt x="3508586" y="1327199"/>
                  </a:lnTo>
                  <a:lnTo>
                    <a:pt x="3560859" y="1318922"/>
                  </a:lnTo>
                  <a:lnTo>
                    <a:pt x="3612989" y="1310290"/>
                  </a:lnTo>
                  <a:lnTo>
                    <a:pt x="3664962" y="1301306"/>
                  </a:lnTo>
                  <a:lnTo>
                    <a:pt x="3716763" y="1291973"/>
                  </a:lnTo>
                  <a:lnTo>
                    <a:pt x="3768378" y="1282295"/>
                  </a:lnTo>
                  <a:lnTo>
                    <a:pt x="3819792" y="1272274"/>
                  </a:lnTo>
                  <a:lnTo>
                    <a:pt x="3870992" y="1261914"/>
                  </a:lnTo>
                  <a:lnTo>
                    <a:pt x="3921963" y="1251218"/>
                  </a:lnTo>
                  <a:lnTo>
                    <a:pt x="3972691" y="1240190"/>
                  </a:lnTo>
                  <a:lnTo>
                    <a:pt x="4023161" y="1228832"/>
                  </a:lnTo>
                  <a:lnTo>
                    <a:pt x="4073359" y="1217148"/>
                  </a:lnTo>
                  <a:lnTo>
                    <a:pt x="4123271" y="1205141"/>
                  </a:lnTo>
                  <a:lnTo>
                    <a:pt x="4172882" y="1192815"/>
                  </a:lnTo>
                  <a:lnTo>
                    <a:pt x="4222179" y="1180171"/>
                  </a:lnTo>
                  <a:lnTo>
                    <a:pt x="4271146" y="1167215"/>
                  </a:lnTo>
                  <a:lnTo>
                    <a:pt x="4319770" y="1153948"/>
                  </a:lnTo>
                  <a:lnTo>
                    <a:pt x="4368036" y="1140375"/>
                  </a:lnTo>
                  <a:lnTo>
                    <a:pt x="4415930" y="1126498"/>
                  </a:lnTo>
                  <a:lnTo>
                    <a:pt x="4463438" y="1112320"/>
                  </a:lnTo>
                  <a:lnTo>
                    <a:pt x="4510545" y="1097846"/>
                  </a:lnTo>
                  <a:lnTo>
                    <a:pt x="4557237" y="1083077"/>
                  </a:lnTo>
                  <a:lnTo>
                    <a:pt x="4603500" y="1068018"/>
                  </a:lnTo>
                  <a:lnTo>
                    <a:pt x="4649319" y="1052671"/>
                  </a:lnTo>
                  <a:lnTo>
                    <a:pt x="4694681" y="1037040"/>
                  </a:lnTo>
                  <a:lnTo>
                    <a:pt x="4739570" y="1021127"/>
                  </a:lnTo>
                  <a:lnTo>
                    <a:pt x="4783972" y="1004937"/>
                  </a:lnTo>
                  <a:lnTo>
                    <a:pt x="4827874" y="988472"/>
                  </a:lnTo>
                  <a:lnTo>
                    <a:pt x="4871260" y="971736"/>
                  </a:lnTo>
                  <a:lnTo>
                    <a:pt x="4914117" y="954732"/>
                  </a:lnTo>
                  <a:lnTo>
                    <a:pt x="4956430" y="937462"/>
                  </a:lnTo>
                  <a:lnTo>
                    <a:pt x="4998185" y="919931"/>
                  </a:lnTo>
                  <a:lnTo>
                    <a:pt x="5039368" y="902142"/>
                  </a:lnTo>
                  <a:lnTo>
                    <a:pt x="5079964" y="884097"/>
                  </a:lnTo>
                  <a:lnTo>
                    <a:pt x="5119959" y="865800"/>
                  </a:lnTo>
                  <a:lnTo>
                    <a:pt x="5172730" y="840822"/>
                  </a:lnTo>
                  <a:lnTo>
                    <a:pt x="5224356" y="815403"/>
                  </a:lnTo>
                  <a:lnTo>
                    <a:pt x="5274801" y="789550"/>
                  </a:lnTo>
                  <a:lnTo>
                    <a:pt x="5324031" y="763271"/>
                  </a:lnTo>
                  <a:lnTo>
                    <a:pt x="5372011" y="736574"/>
                  </a:lnTo>
                  <a:lnTo>
                    <a:pt x="5418706" y="709466"/>
                  </a:lnTo>
                  <a:lnTo>
                    <a:pt x="5464082" y="681957"/>
                  </a:lnTo>
                  <a:lnTo>
                    <a:pt x="5508104" y="654052"/>
                  </a:lnTo>
                  <a:lnTo>
                    <a:pt x="5550736" y="625761"/>
                  </a:lnTo>
                  <a:lnTo>
                    <a:pt x="5591946" y="597091"/>
                  </a:lnTo>
                  <a:lnTo>
                    <a:pt x="5631696" y="568050"/>
                  </a:lnTo>
                  <a:lnTo>
                    <a:pt x="5669954" y="538646"/>
                  </a:lnTo>
                  <a:lnTo>
                    <a:pt x="5706684" y="508885"/>
                  </a:lnTo>
                  <a:lnTo>
                    <a:pt x="5741852" y="478778"/>
                  </a:lnTo>
                  <a:lnTo>
                    <a:pt x="5775422" y="448330"/>
                  </a:lnTo>
                  <a:lnTo>
                    <a:pt x="5807361" y="417550"/>
                  </a:lnTo>
                  <a:lnTo>
                    <a:pt x="5847347" y="376008"/>
                  </a:lnTo>
                  <a:lnTo>
                    <a:pt x="5884287" y="333907"/>
                  </a:lnTo>
                  <a:lnTo>
                    <a:pt x="5918100" y="291268"/>
                  </a:lnTo>
                  <a:lnTo>
                    <a:pt x="5948704" y="248107"/>
                  </a:lnTo>
                  <a:lnTo>
                    <a:pt x="5976015" y="204444"/>
                  </a:lnTo>
                  <a:lnTo>
                    <a:pt x="5999952" y="160297"/>
                  </a:lnTo>
                  <a:lnTo>
                    <a:pt x="6029349" y="93211"/>
                  </a:lnTo>
                  <a:lnTo>
                    <a:pt x="6050692" y="25140"/>
                  </a:lnTo>
                  <a:lnTo>
                    <a:pt x="6054737" y="7976"/>
                  </a:lnTo>
                  <a:lnTo>
                    <a:pt x="6056429" y="0"/>
                  </a:lnTo>
                </a:path>
              </a:pathLst>
            </a:custGeom>
            <a:ln w="19049">
              <a:solidFill>
                <a:srgbClr val="666666"/>
              </a:solidFill>
            </a:ln>
          </p:spPr>
          <p:txBody>
            <a:bodyPr wrap="square" lIns="0" tIns="0" rIns="0" bIns="0" rtlCol="0"/>
            <a:lstStyle/>
            <a:p>
              <a:endParaRPr sz="2400"/>
            </a:p>
          </p:txBody>
        </p:sp>
        <p:sp>
          <p:nvSpPr>
            <p:cNvPr id="50" name="object 47"/>
            <p:cNvSpPr/>
            <p:nvPr/>
          </p:nvSpPr>
          <p:spPr>
            <a:xfrm>
              <a:off x="9425869" y="2502170"/>
              <a:ext cx="108868" cy="144348"/>
            </a:xfrm>
            <a:prstGeom prst="rect">
              <a:avLst/>
            </a:prstGeom>
            <a:blipFill>
              <a:blip r:embed="rId11" cstate="print"/>
              <a:stretch>
                <a:fillRect/>
              </a:stretch>
            </a:blipFill>
          </p:spPr>
          <p:txBody>
            <a:bodyPr wrap="square" lIns="0" tIns="0" rIns="0" bIns="0" rtlCol="0"/>
            <a:lstStyle/>
            <a:p>
              <a:endParaRPr sz="2400"/>
            </a:p>
          </p:txBody>
        </p:sp>
        <p:sp>
          <p:nvSpPr>
            <p:cNvPr id="51" name="object 49"/>
            <p:cNvSpPr txBox="1"/>
            <p:nvPr/>
          </p:nvSpPr>
          <p:spPr>
            <a:xfrm>
              <a:off x="10305132"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36307">
                <a:spcBef>
                  <a:spcPts val="2540"/>
                </a:spcBef>
              </a:pPr>
              <a:r>
                <a:rPr sz="2400" dirty="0">
                  <a:latin typeface="Arial"/>
                  <a:cs typeface="Arial"/>
                </a:rPr>
                <a:t>h</a:t>
              </a:r>
              <a:r>
                <a:rPr sz="2400" baseline="-32407" dirty="0">
                  <a:latin typeface="Arial"/>
                  <a:cs typeface="Arial"/>
                </a:rPr>
                <a:t>T</a:t>
              </a:r>
              <a:endParaRPr sz="2400" baseline="-32407">
                <a:latin typeface="Arial"/>
                <a:cs typeface="Arial"/>
              </a:endParaRPr>
            </a:p>
          </p:txBody>
        </p:sp>
        <p:sp>
          <p:nvSpPr>
            <p:cNvPr id="52" name="object 50"/>
            <p:cNvSpPr/>
            <p:nvPr/>
          </p:nvSpPr>
          <p:spPr>
            <a:xfrm>
              <a:off x="9910670" y="1808780"/>
              <a:ext cx="390767" cy="109307"/>
            </a:xfrm>
            <a:prstGeom prst="rect">
              <a:avLst/>
            </a:prstGeom>
            <a:blipFill>
              <a:blip r:embed="rId12" cstate="print"/>
              <a:stretch>
                <a:fillRect/>
              </a:stretch>
            </a:blipFill>
          </p:spPr>
          <p:txBody>
            <a:bodyPr wrap="square" lIns="0" tIns="0" rIns="0" bIns="0" rtlCol="0"/>
            <a:lstStyle/>
            <a:p>
              <a:endParaRPr sz="2400"/>
            </a:p>
          </p:txBody>
        </p:sp>
      </p:grpSp>
    </p:spTree>
    <p:extLst>
      <p:ext uri="{BB962C8B-B14F-4D97-AF65-F5344CB8AC3E}">
        <p14:creationId xmlns:p14="http://schemas.microsoft.com/office/powerpoint/2010/main" val="337717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to many</a:t>
            </a:r>
          </a:p>
        </p:txBody>
      </p:sp>
      <p:sp>
        <p:nvSpPr>
          <p:cNvPr id="56" name="Content Placeholder 55">
            <a:extLst>
              <a:ext uri="{FF2B5EF4-FFF2-40B4-BE49-F238E27FC236}">
                <a16:creationId xmlns:a16="http://schemas.microsoft.com/office/drawing/2014/main" id="{795AE872-2B21-4A3C-8004-C98C8F3B05F3}"/>
              </a:ext>
            </a:extLst>
          </p:cNvPr>
          <p:cNvSpPr>
            <a:spLocks noGrp="1"/>
          </p:cNvSpPr>
          <p:nvPr>
            <p:ph idx="1"/>
          </p:nvPr>
        </p:nvSpPr>
        <p:spPr/>
        <p:txBody>
          <a:bodyPr/>
          <a:lstStyle/>
          <a:p>
            <a:endParaRPr lang="en-IL"/>
          </a:p>
        </p:txBody>
      </p:sp>
      <p:grpSp>
        <p:nvGrpSpPr>
          <p:cNvPr id="4" name="Group 3"/>
          <p:cNvGrpSpPr/>
          <p:nvPr/>
        </p:nvGrpSpPr>
        <p:grpSpPr>
          <a:xfrm>
            <a:off x="1010957" y="1825625"/>
            <a:ext cx="9822182" cy="4716213"/>
            <a:chOff x="1051062" y="-197764"/>
            <a:chExt cx="9822182" cy="4716213"/>
          </a:xfrm>
        </p:grpSpPr>
        <p:sp>
          <p:nvSpPr>
            <p:cNvPr id="5" name="object 2"/>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6" name="object 3"/>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7" name="object 4"/>
            <p:cNvSpPr txBox="1"/>
            <p:nvPr/>
          </p:nvSpPr>
          <p:spPr>
            <a:xfrm>
              <a:off x="13694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0</a:t>
              </a:r>
              <a:endParaRPr sz="2400" baseline="-32407">
                <a:latin typeface="Arial"/>
                <a:cs typeface="Arial"/>
              </a:endParaRPr>
            </a:p>
          </p:txBody>
        </p:sp>
        <p:sp>
          <p:nvSpPr>
            <p:cNvPr id="8" name="object 5"/>
            <p:cNvSpPr txBox="1"/>
            <p:nvPr/>
          </p:nvSpPr>
          <p:spPr>
            <a:xfrm>
              <a:off x="2268222"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9" name="object 6"/>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10" name="object 7"/>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11" name="object 8"/>
            <p:cNvSpPr txBox="1"/>
            <p:nvPr/>
          </p:nvSpPr>
          <p:spPr>
            <a:xfrm>
              <a:off x="36101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1</a:t>
              </a:r>
              <a:endParaRPr sz="2400" baseline="-32407">
                <a:latin typeface="Arial"/>
                <a:cs typeface="Arial"/>
              </a:endParaRPr>
            </a:p>
          </p:txBody>
        </p:sp>
        <p:sp>
          <p:nvSpPr>
            <p:cNvPr id="12" name="object 9"/>
            <p:cNvSpPr/>
            <p:nvPr/>
          </p:nvSpPr>
          <p:spPr>
            <a:xfrm>
              <a:off x="2622233"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13" name="object 10"/>
            <p:cNvSpPr/>
            <p:nvPr/>
          </p:nvSpPr>
          <p:spPr>
            <a:xfrm>
              <a:off x="2567581" y="2228300"/>
              <a:ext cx="109307" cy="140667"/>
            </a:xfrm>
            <a:prstGeom prst="rect">
              <a:avLst/>
            </a:prstGeom>
            <a:blipFill>
              <a:blip r:embed="rId2" cstate="print"/>
              <a:stretch>
                <a:fillRect/>
              </a:stretch>
            </a:blipFill>
          </p:spPr>
          <p:txBody>
            <a:bodyPr wrap="square" lIns="0" tIns="0" rIns="0" bIns="0" rtlCol="0"/>
            <a:lstStyle/>
            <a:p>
              <a:endParaRPr sz="2400"/>
            </a:p>
          </p:txBody>
        </p:sp>
        <p:sp>
          <p:nvSpPr>
            <p:cNvPr id="14" name="object 11"/>
            <p:cNvSpPr/>
            <p:nvPr/>
          </p:nvSpPr>
          <p:spPr>
            <a:xfrm>
              <a:off x="1791670"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15" name="object 12"/>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16" name="object 13"/>
            <p:cNvSpPr/>
            <p:nvPr/>
          </p:nvSpPr>
          <p:spPr>
            <a:xfrm>
              <a:off x="3339117"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17" name="object 14"/>
            <p:cNvSpPr txBox="1"/>
            <p:nvPr/>
          </p:nvSpPr>
          <p:spPr>
            <a:xfrm>
              <a:off x="4508914"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4294">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18" name="object 15"/>
            <p:cNvSpPr/>
            <p:nvPr/>
          </p:nvSpPr>
          <p:spPr>
            <a:xfrm>
              <a:off x="5745029" y="1344635"/>
              <a:ext cx="568112" cy="1038013"/>
            </a:xfrm>
            <a:custGeom>
              <a:avLst/>
              <a:gdLst/>
              <a:ahLst/>
              <a:cxnLst/>
              <a:rect l="l" t="t" r="r" b="b"/>
              <a:pathLst>
                <a:path w="426085" h="778510">
                  <a:moveTo>
                    <a:pt x="0" y="0"/>
                  </a:moveTo>
                  <a:lnTo>
                    <a:pt x="425699" y="0"/>
                  </a:lnTo>
                  <a:lnTo>
                    <a:pt x="425699" y="778199"/>
                  </a:lnTo>
                  <a:lnTo>
                    <a:pt x="0" y="778199"/>
                  </a:lnTo>
                  <a:lnTo>
                    <a:pt x="0" y="0"/>
                  </a:lnTo>
                  <a:close/>
                </a:path>
              </a:pathLst>
            </a:custGeom>
            <a:solidFill>
              <a:srgbClr val="D9EAD3"/>
            </a:solidFill>
          </p:spPr>
          <p:txBody>
            <a:bodyPr wrap="square" lIns="0" tIns="0" rIns="0" bIns="0" rtlCol="0"/>
            <a:lstStyle/>
            <a:p>
              <a:endParaRPr sz="2400"/>
            </a:p>
          </p:txBody>
        </p:sp>
        <p:sp>
          <p:nvSpPr>
            <p:cNvPr id="19" name="object 16"/>
            <p:cNvSpPr txBox="1"/>
            <p:nvPr/>
          </p:nvSpPr>
          <p:spPr>
            <a:xfrm>
              <a:off x="5745029" y="1344638"/>
              <a:ext cx="568112" cy="695062"/>
            </a:xfrm>
            <a:prstGeom prst="rect">
              <a:avLst/>
            </a:prstGeom>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2</a:t>
              </a:r>
              <a:endParaRPr sz="2400" baseline="-32407">
                <a:latin typeface="Arial"/>
                <a:cs typeface="Arial"/>
              </a:endParaRPr>
            </a:p>
          </p:txBody>
        </p:sp>
        <p:sp>
          <p:nvSpPr>
            <p:cNvPr id="20" name="object 17"/>
            <p:cNvSpPr/>
            <p:nvPr/>
          </p:nvSpPr>
          <p:spPr>
            <a:xfrm>
              <a:off x="4032371"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21" name="object 18"/>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22" name="object 19"/>
            <p:cNvSpPr/>
            <p:nvPr/>
          </p:nvSpPr>
          <p:spPr>
            <a:xfrm>
              <a:off x="5579809"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23" name="object 20"/>
            <p:cNvSpPr txBox="1"/>
            <p:nvPr/>
          </p:nvSpPr>
          <p:spPr>
            <a:xfrm>
              <a:off x="6749606"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24" name="object 21"/>
            <p:cNvSpPr txBox="1"/>
            <p:nvPr/>
          </p:nvSpPr>
          <p:spPr>
            <a:xfrm>
              <a:off x="7985731"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3</a:t>
              </a:r>
              <a:endParaRPr sz="2400" baseline="-32407">
                <a:latin typeface="Arial"/>
                <a:cs typeface="Arial"/>
              </a:endParaRPr>
            </a:p>
          </p:txBody>
        </p:sp>
        <p:sp>
          <p:nvSpPr>
            <p:cNvPr id="25" name="object 22"/>
            <p:cNvSpPr/>
            <p:nvPr/>
          </p:nvSpPr>
          <p:spPr>
            <a:xfrm>
              <a:off x="6312634" y="1808780"/>
              <a:ext cx="412367" cy="109307"/>
            </a:xfrm>
            <a:prstGeom prst="rect">
              <a:avLst/>
            </a:prstGeom>
            <a:blipFill>
              <a:blip r:embed="rId5" cstate="print"/>
              <a:stretch>
                <a:fillRect/>
              </a:stretch>
            </a:blipFill>
          </p:spPr>
          <p:txBody>
            <a:bodyPr wrap="square" lIns="0" tIns="0" rIns="0" bIns="0" rtlCol="0"/>
            <a:lstStyle/>
            <a:p>
              <a:endParaRPr sz="2400"/>
            </a:p>
          </p:txBody>
        </p:sp>
        <p:sp>
          <p:nvSpPr>
            <p:cNvPr id="26" name="object 23"/>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27" name="object 24"/>
            <p:cNvSpPr/>
            <p:nvPr/>
          </p:nvSpPr>
          <p:spPr>
            <a:xfrm>
              <a:off x="7820501"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28" name="object 25"/>
            <p:cNvSpPr txBox="1"/>
            <p:nvPr/>
          </p:nvSpPr>
          <p:spPr>
            <a:xfrm>
              <a:off x="10305132"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44772">
                <a:spcBef>
                  <a:spcPts val="2540"/>
                </a:spcBef>
              </a:pPr>
              <a:r>
                <a:rPr sz="2400" dirty="0">
                  <a:latin typeface="Arial"/>
                  <a:cs typeface="Arial"/>
                </a:rPr>
                <a:t>y</a:t>
              </a:r>
              <a:r>
                <a:rPr sz="2400" baseline="-32407" dirty="0">
                  <a:latin typeface="Arial"/>
                  <a:cs typeface="Arial"/>
                </a:rPr>
                <a:t>T</a:t>
              </a:r>
              <a:endParaRPr sz="2400" baseline="-32407">
                <a:latin typeface="Arial"/>
                <a:cs typeface="Arial"/>
              </a:endParaRPr>
            </a:p>
          </p:txBody>
        </p:sp>
        <p:sp>
          <p:nvSpPr>
            <p:cNvPr id="29" name="object 26"/>
            <p:cNvSpPr/>
            <p:nvPr/>
          </p:nvSpPr>
          <p:spPr>
            <a:xfrm>
              <a:off x="8553331" y="1808780"/>
              <a:ext cx="390768" cy="109307"/>
            </a:xfrm>
            <a:prstGeom prst="rect">
              <a:avLst/>
            </a:prstGeom>
            <a:blipFill>
              <a:blip r:embed="rId6" cstate="print"/>
              <a:stretch>
                <a:fillRect/>
              </a:stretch>
            </a:blipFill>
          </p:spPr>
          <p:txBody>
            <a:bodyPr wrap="square" lIns="0" tIns="0" rIns="0" bIns="0" rtlCol="0"/>
            <a:lstStyle/>
            <a:p>
              <a:endParaRPr sz="2400"/>
            </a:p>
          </p:txBody>
        </p:sp>
        <p:sp>
          <p:nvSpPr>
            <p:cNvPr id="30" name="object 27"/>
            <p:cNvSpPr/>
            <p:nvPr/>
          </p:nvSpPr>
          <p:spPr>
            <a:xfrm>
              <a:off x="105889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31" name="object 28"/>
            <p:cNvSpPr/>
            <p:nvPr/>
          </p:nvSpPr>
          <p:spPr>
            <a:xfrm>
              <a:off x="10534282" y="864265"/>
              <a:ext cx="109308" cy="140667"/>
            </a:xfrm>
            <a:prstGeom prst="rect">
              <a:avLst/>
            </a:prstGeom>
            <a:blipFill>
              <a:blip r:embed="rId7" cstate="print"/>
              <a:stretch>
                <a:fillRect/>
              </a:stretch>
            </a:blipFill>
          </p:spPr>
          <p:txBody>
            <a:bodyPr wrap="square" lIns="0" tIns="0" rIns="0" bIns="0" rtlCol="0"/>
            <a:lstStyle/>
            <a:p>
              <a:endParaRPr sz="2400"/>
            </a:p>
          </p:txBody>
        </p:sp>
        <p:sp>
          <p:nvSpPr>
            <p:cNvPr id="32" name="object 29"/>
            <p:cNvSpPr txBox="1"/>
            <p:nvPr/>
          </p:nvSpPr>
          <p:spPr>
            <a:xfrm>
              <a:off x="9014801" y="1314087"/>
              <a:ext cx="846667" cy="1001983"/>
            </a:xfrm>
            <a:prstGeom prst="rect">
              <a:avLst/>
            </a:prstGeom>
          </p:spPr>
          <p:txBody>
            <a:bodyPr vert="horz" wrap="square" lIns="0" tIns="16933" rIns="0" bIns="0" rtlCol="0">
              <a:spAutoFit/>
            </a:bodyPr>
            <a:lstStyle/>
            <a:p>
              <a:pPr marL="16933">
                <a:spcBef>
                  <a:spcPts val="133"/>
                </a:spcBef>
              </a:pPr>
              <a:r>
                <a:rPr sz="6400" dirty="0">
                  <a:latin typeface="Arial"/>
                  <a:cs typeface="Arial"/>
                </a:rPr>
                <a:t>…</a:t>
              </a:r>
              <a:endParaRPr sz="6400">
                <a:latin typeface="Arial"/>
                <a:cs typeface="Arial"/>
              </a:endParaRPr>
            </a:p>
          </p:txBody>
        </p:sp>
        <p:sp>
          <p:nvSpPr>
            <p:cNvPr id="33" name="object 30"/>
            <p:cNvSpPr txBox="1"/>
            <p:nvPr/>
          </p:nvSpPr>
          <p:spPr>
            <a:xfrm>
              <a:off x="2358038" y="2804266"/>
              <a:ext cx="529167" cy="708741"/>
            </a:xfrm>
            <a:prstGeom prst="rect">
              <a:avLst/>
            </a:prstGeom>
            <a:solidFill>
              <a:srgbClr val="F4CCCC"/>
            </a:solidFill>
            <a:ln w="9524">
              <a:solidFill>
                <a:srgbClr val="000000"/>
              </a:solidFill>
            </a:ln>
          </p:spPr>
          <p:txBody>
            <a:bodyPr vert="horz" wrap="square" lIns="0" tIns="847" rIns="0" bIns="0" rtlCol="0">
              <a:spAutoFit/>
            </a:bodyPr>
            <a:lstStyle/>
            <a:p>
              <a:pPr>
                <a:spcBef>
                  <a:spcPts val="7"/>
                </a:spcBef>
              </a:pPr>
              <a:endParaRPr sz="2200">
                <a:latin typeface="Times New Roman"/>
                <a:cs typeface="Times New Roman"/>
              </a:endParaRPr>
            </a:p>
            <a:p>
              <a:pPr algn="ctr">
                <a:lnSpc>
                  <a:spcPct val="100000"/>
                </a:lnSpc>
              </a:pPr>
              <a:r>
                <a:rPr sz="2400" dirty="0">
                  <a:latin typeface="Arial"/>
                  <a:cs typeface="Arial"/>
                </a:rPr>
                <a:t>x</a:t>
              </a:r>
              <a:endParaRPr sz="2400">
                <a:latin typeface="Arial"/>
                <a:cs typeface="Arial"/>
              </a:endParaRPr>
            </a:p>
          </p:txBody>
        </p:sp>
        <p:sp>
          <p:nvSpPr>
            <p:cNvPr id="34" name="object 31"/>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solidFill>
              <a:srgbClr val="FCE4CD"/>
            </a:solidFill>
          </p:spPr>
          <p:txBody>
            <a:bodyPr wrap="square" lIns="0" tIns="0" rIns="0" bIns="0" rtlCol="0"/>
            <a:lstStyle/>
            <a:p>
              <a:endParaRPr sz="2400"/>
            </a:p>
          </p:txBody>
        </p:sp>
        <p:sp>
          <p:nvSpPr>
            <p:cNvPr id="35" name="object 32"/>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ln w="9524">
              <a:solidFill>
                <a:srgbClr val="666666"/>
              </a:solidFill>
            </a:ln>
          </p:spPr>
          <p:txBody>
            <a:bodyPr wrap="square" lIns="0" tIns="0" rIns="0" bIns="0" rtlCol="0"/>
            <a:lstStyle/>
            <a:p>
              <a:endParaRPr sz="2400"/>
            </a:p>
          </p:txBody>
        </p:sp>
        <p:sp>
          <p:nvSpPr>
            <p:cNvPr id="36" name="object 33"/>
            <p:cNvSpPr txBox="1"/>
            <p:nvPr/>
          </p:nvSpPr>
          <p:spPr>
            <a:xfrm>
              <a:off x="1148427" y="3313238"/>
              <a:ext cx="418253"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37" name="object 34"/>
            <p:cNvSpPr/>
            <p:nvPr/>
          </p:nvSpPr>
          <p:spPr>
            <a:xfrm>
              <a:off x="1405064" y="2331420"/>
              <a:ext cx="3123353" cy="1981200"/>
            </a:xfrm>
            <a:custGeom>
              <a:avLst/>
              <a:gdLst/>
              <a:ahLst/>
              <a:cxnLst/>
              <a:rect l="l" t="t" r="r" b="b"/>
              <a:pathLst>
                <a:path w="2342515" h="1485900">
                  <a:moveTo>
                    <a:pt x="0" y="1197379"/>
                  </a:moveTo>
                  <a:lnTo>
                    <a:pt x="20923" y="1242301"/>
                  </a:lnTo>
                  <a:lnTo>
                    <a:pt x="56629" y="1276512"/>
                  </a:lnTo>
                  <a:lnTo>
                    <a:pt x="108072" y="1312396"/>
                  </a:lnTo>
                  <a:lnTo>
                    <a:pt x="173822" y="1348464"/>
                  </a:lnTo>
                  <a:lnTo>
                    <a:pt x="211614" y="1366101"/>
                  </a:lnTo>
                  <a:lnTo>
                    <a:pt x="252447" y="1383225"/>
                  </a:lnTo>
                  <a:lnTo>
                    <a:pt x="296141" y="1399650"/>
                  </a:lnTo>
                  <a:lnTo>
                    <a:pt x="342518" y="1415189"/>
                  </a:lnTo>
                  <a:lnTo>
                    <a:pt x="391398" y="1429658"/>
                  </a:lnTo>
                  <a:lnTo>
                    <a:pt x="442602" y="1442868"/>
                  </a:lnTo>
                  <a:lnTo>
                    <a:pt x="495953" y="1454634"/>
                  </a:lnTo>
                  <a:lnTo>
                    <a:pt x="551271" y="1464770"/>
                  </a:lnTo>
                  <a:lnTo>
                    <a:pt x="608377" y="1473090"/>
                  </a:lnTo>
                  <a:lnTo>
                    <a:pt x="667093" y="1479407"/>
                  </a:lnTo>
                  <a:lnTo>
                    <a:pt x="727239" y="1483535"/>
                  </a:lnTo>
                  <a:lnTo>
                    <a:pt x="788637" y="1485288"/>
                  </a:lnTo>
                  <a:lnTo>
                    <a:pt x="851109" y="1484480"/>
                  </a:lnTo>
                  <a:lnTo>
                    <a:pt x="914474" y="1480924"/>
                  </a:lnTo>
                  <a:lnTo>
                    <a:pt x="978554" y="1474435"/>
                  </a:lnTo>
                  <a:lnTo>
                    <a:pt x="1043171" y="1464825"/>
                  </a:lnTo>
                  <a:lnTo>
                    <a:pt x="1108146" y="1451909"/>
                  </a:lnTo>
                  <a:lnTo>
                    <a:pt x="1173300" y="1435501"/>
                  </a:lnTo>
                  <a:lnTo>
                    <a:pt x="1217289" y="1422371"/>
                  </a:lnTo>
                  <a:lnTo>
                    <a:pt x="1261224" y="1407591"/>
                  </a:lnTo>
                  <a:lnTo>
                    <a:pt x="1305048" y="1391189"/>
                  </a:lnTo>
                  <a:lnTo>
                    <a:pt x="1348708" y="1373190"/>
                  </a:lnTo>
                  <a:lnTo>
                    <a:pt x="1392148" y="1353621"/>
                  </a:lnTo>
                  <a:lnTo>
                    <a:pt x="1435312" y="1332509"/>
                  </a:lnTo>
                  <a:lnTo>
                    <a:pt x="1478147" y="1309879"/>
                  </a:lnTo>
                  <a:lnTo>
                    <a:pt x="1520596" y="1285760"/>
                  </a:lnTo>
                  <a:lnTo>
                    <a:pt x="1562606" y="1260176"/>
                  </a:lnTo>
                  <a:lnTo>
                    <a:pt x="1604121" y="1233155"/>
                  </a:lnTo>
                  <a:lnTo>
                    <a:pt x="1645085" y="1204723"/>
                  </a:lnTo>
                  <a:lnTo>
                    <a:pt x="1685445" y="1174908"/>
                  </a:lnTo>
                  <a:lnTo>
                    <a:pt x="1725145" y="1143734"/>
                  </a:lnTo>
                  <a:lnTo>
                    <a:pt x="1764129" y="1111229"/>
                  </a:lnTo>
                  <a:lnTo>
                    <a:pt x="1802344" y="1077420"/>
                  </a:lnTo>
                  <a:lnTo>
                    <a:pt x="1839734" y="1042332"/>
                  </a:lnTo>
                  <a:lnTo>
                    <a:pt x="1876244" y="1005993"/>
                  </a:lnTo>
                  <a:lnTo>
                    <a:pt x="1911819" y="968429"/>
                  </a:lnTo>
                  <a:lnTo>
                    <a:pt x="1946403" y="929666"/>
                  </a:lnTo>
                  <a:lnTo>
                    <a:pt x="1979943" y="889731"/>
                  </a:lnTo>
                  <a:lnTo>
                    <a:pt x="2009481" y="852433"/>
                  </a:lnTo>
                  <a:lnTo>
                    <a:pt x="2038068" y="814207"/>
                  </a:lnTo>
                  <a:lnTo>
                    <a:pt x="2065664" y="775074"/>
                  </a:lnTo>
                  <a:lnTo>
                    <a:pt x="2092227" y="735055"/>
                  </a:lnTo>
                  <a:lnTo>
                    <a:pt x="2117715" y="694169"/>
                  </a:lnTo>
                  <a:lnTo>
                    <a:pt x="2142087" y="652436"/>
                  </a:lnTo>
                  <a:lnTo>
                    <a:pt x="2165303" y="609875"/>
                  </a:lnTo>
                  <a:lnTo>
                    <a:pt x="2187320" y="566508"/>
                  </a:lnTo>
                  <a:lnTo>
                    <a:pt x="2208098" y="522353"/>
                  </a:lnTo>
                  <a:lnTo>
                    <a:pt x="2227595" y="477431"/>
                  </a:lnTo>
                  <a:lnTo>
                    <a:pt x="2245769" y="431762"/>
                  </a:lnTo>
                  <a:lnTo>
                    <a:pt x="2264184" y="380687"/>
                  </a:lnTo>
                  <a:lnTo>
                    <a:pt x="2280895" y="328758"/>
                  </a:lnTo>
                  <a:lnTo>
                    <a:pt x="2295845" y="276002"/>
                  </a:lnTo>
                  <a:lnTo>
                    <a:pt x="2308981" y="222445"/>
                  </a:lnTo>
                  <a:lnTo>
                    <a:pt x="2320246" y="168114"/>
                  </a:lnTo>
                  <a:lnTo>
                    <a:pt x="2331615" y="99153"/>
                  </a:lnTo>
                  <a:lnTo>
                    <a:pt x="2339868" y="29075"/>
                  </a:lnTo>
                  <a:lnTo>
                    <a:pt x="2342138" y="2519"/>
                  </a:lnTo>
                  <a:lnTo>
                    <a:pt x="2342324" y="0"/>
                  </a:lnTo>
                </a:path>
              </a:pathLst>
            </a:custGeom>
            <a:ln w="19049">
              <a:solidFill>
                <a:srgbClr val="666666"/>
              </a:solidFill>
            </a:ln>
          </p:spPr>
          <p:txBody>
            <a:bodyPr wrap="square" lIns="0" tIns="0" rIns="0" bIns="0" rtlCol="0"/>
            <a:lstStyle/>
            <a:p>
              <a:endParaRPr sz="2400"/>
            </a:p>
          </p:txBody>
        </p:sp>
        <p:sp>
          <p:nvSpPr>
            <p:cNvPr id="38" name="object 35"/>
            <p:cNvSpPr/>
            <p:nvPr/>
          </p:nvSpPr>
          <p:spPr>
            <a:xfrm>
              <a:off x="4473533" y="2203537"/>
              <a:ext cx="109248" cy="142156"/>
            </a:xfrm>
            <a:prstGeom prst="rect">
              <a:avLst/>
            </a:prstGeom>
            <a:blipFill>
              <a:blip r:embed="rId8" cstate="print"/>
              <a:stretch>
                <a:fillRect/>
              </a:stretch>
            </a:blipFill>
          </p:spPr>
          <p:txBody>
            <a:bodyPr wrap="square" lIns="0" tIns="0" rIns="0" bIns="0" rtlCol="0"/>
            <a:lstStyle/>
            <a:p>
              <a:endParaRPr sz="2400"/>
            </a:p>
          </p:txBody>
        </p:sp>
        <p:sp>
          <p:nvSpPr>
            <p:cNvPr id="39" name="object 36"/>
            <p:cNvSpPr/>
            <p:nvPr/>
          </p:nvSpPr>
          <p:spPr>
            <a:xfrm>
              <a:off x="1405064" y="2369200"/>
              <a:ext cx="857673" cy="878840"/>
            </a:xfrm>
            <a:custGeom>
              <a:avLst/>
              <a:gdLst/>
              <a:ahLst/>
              <a:cxnLst/>
              <a:rect l="l" t="t" r="r" b="b"/>
              <a:pathLst>
                <a:path w="643255" h="659129">
                  <a:moveTo>
                    <a:pt x="0" y="658744"/>
                  </a:moveTo>
                  <a:lnTo>
                    <a:pt x="3992" y="608493"/>
                  </a:lnTo>
                  <a:lnTo>
                    <a:pt x="15469" y="562586"/>
                  </a:lnTo>
                  <a:lnTo>
                    <a:pt x="33684" y="520590"/>
                  </a:lnTo>
                  <a:lnTo>
                    <a:pt x="57886" y="482069"/>
                  </a:lnTo>
                  <a:lnTo>
                    <a:pt x="87329" y="446589"/>
                  </a:lnTo>
                  <a:lnTo>
                    <a:pt x="121262" y="413715"/>
                  </a:lnTo>
                  <a:lnTo>
                    <a:pt x="158938" y="383014"/>
                  </a:lnTo>
                  <a:lnTo>
                    <a:pt x="199609" y="354051"/>
                  </a:lnTo>
                  <a:lnTo>
                    <a:pt x="242525" y="326391"/>
                  </a:lnTo>
                  <a:lnTo>
                    <a:pt x="286938" y="299600"/>
                  </a:lnTo>
                  <a:lnTo>
                    <a:pt x="332099" y="273244"/>
                  </a:lnTo>
                  <a:lnTo>
                    <a:pt x="381748" y="244235"/>
                  </a:lnTo>
                  <a:lnTo>
                    <a:pt x="430401" y="214648"/>
                  </a:lnTo>
                  <a:lnTo>
                    <a:pt x="477061" y="183904"/>
                  </a:lnTo>
                  <a:lnTo>
                    <a:pt x="520732" y="151426"/>
                  </a:lnTo>
                  <a:lnTo>
                    <a:pt x="560418" y="116635"/>
                  </a:lnTo>
                  <a:lnTo>
                    <a:pt x="602904" y="69012"/>
                  </a:lnTo>
                  <a:lnTo>
                    <a:pt x="635660" y="15742"/>
                  </a:lnTo>
                  <a:lnTo>
                    <a:pt x="642100" y="1410"/>
                  </a:lnTo>
                  <a:lnTo>
                    <a:pt x="642677" y="0"/>
                  </a:lnTo>
                </a:path>
              </a:pathLst>
            </a:custGeom>
            <a:ln w="19049">
              <a:solidFill>
                <a:srgbClr val="666666"/>
              </a:solidFill>
            </a:ln>
          </p:spPr>
          <p:txBody>
            <a:bodyPr wrap="square" lIns="0" tIns="0" rIns="0" bIns="0" rtlCol="0"/>
            <a:lstStyle/>
            <a:p>
              <a:endParaRPr sz="2400"/>
            </a:p>
          </p:txBody>
        </p:sp>
        <p:sp>
          <p:nvSpPr>
            <p:cNvPr id="40" name="object 37"/>
            <p:cNvSpPr/>
            <p:nvPr/>
          </p:nvSpPr>
          <p:spPr>
            <a:xfrm>
              <a:off x="2208063" y="2243300"/>
              <a:ext cx="107807" cy="146505"/>
            </a:xfrm>
            <a:prstGeom prst="rect">
              <a:avLst/>
            </a:prstGeom>
            <a:blipFill>
              <a:blip r:embed="rId9" cstate="print"/>
              <a:stretch>
                <a:fillRect/>
              </a:stretch>
            </a:blipFill>
          </p:spPr>
          <p:txBody>
            <a:bodyPr wrap="square" lIns="0" tIns="0" rIns="0" bIns="0" rtlCol="0"/>
            <a:lstStyle/>
            <a:p>
              <a:endParaRPr sz="2400"/>
            </a:p>
          </p:txBody>
        </p:sp>
        <p:sp>
          <p:nvSpPr>
            <p:cNvPr id="41" name="object 38"/>
            <p:cNvSpPr/>
            <p:nvPr/>
          </p:nvSpPr>
          <p:spPr>
            <a:xfrm>
              <a:off x="1405060" y="2331266"/>
              <a:ext cx="5361093" cy="2063327"/>
            </a:xfrm>
            <a:custGeom>
              <a:avLst/>
              <a:gdLst/>
              <a:ahLst/>
              <a:cxnLst/>
              <a:rect l="l" t="t" r="r" b="b"/>
              <a:pathLst>
                <a:path w="4020820" h="1547495">
                  <a:moveTo>
                    <a:pt x="0" y="1197498"/>
                  </a:moveTo>
                  <a:lnTo>
                    <a:pt x="24205" y="1242484"/>
                  </a:lnTo>
                  <a:lnTo>
                    <a:pt x="53611" y="1267119"/>
                  </a:lnTo>
                  <a:lnTo>
                    <a:pt x="93796" y="1292698"/>
                  </a:lnTo>
                  <a:lnTo>
                    <a:pt x="144193" y="1318859"/>
                  </a:lnTo>
                  <a:lnTo>
                    <a:pt x="204234" y="1345239"/>
                  </a:lnTo>
                  <a:lnTo>
                    <a:pt x="273352" y="1371475"/>
                  </a:lnTo>
                  <a:lnTo>
                    <a:pt x="311138" y="1384426"/>
                  </a:lnTo>
                  <a:lnTo>
                    <a:pt x="350980" y="1397205"/>
                  </a:lnTo>
                  <a:lnTo>
                    <a:pt x="392808" y="1409767"/>
                  </a:lnTo>
                  <a:lnTo>
                    <a:pt x="436551" y="1422066"/>
                  </a:lnTo>
                  <a:lnTo>
                    <a:pt x="482137" y="1434057"/>
                  </a:lnTo>
                  <a:lnTo>
                    <a:pt x="529496" y="1445694"/>
                  </a:lnTo>
                  <a:lnTo>
                    <a:pt x="578557" y="1456933"/>
                  </a:lnTo>
                  <a:lnTo>
                    <a:pt x="629250" y="1467729"/>
                  </a:lnTo>
                  <a:lnTo>
                    <a:pt x="681502" y="1478034"/>
                  </a:lnTo>
                  <a:lnTo>
                    <a:pt x="735243" y="1487805"/>
                  </a:lnTo>
                  <a:lnTo>
                    <a:pt x="790403" y="1496997"/>
                  </a:lnTo>
                  <a:lnTo>
                    <a:pt x="846910" y="1505562"/>
                  </a:lnTo>
                  <a:lnTo>
                    <a:pt x="904694" y="1513458"/>
                  </a:lnTo>
                  <a:lnTo>
                    <a:pt x="963683" y="1520637"/>
                  </a:lnTo>
                  <a:lnTo>
                    <a:pt x="1023807" y="1527055"/>
                  </a:lnTo>
                  <a:lnTo>
                    <a:pt x="1084995" y="1532666"/>
                  </a:lnTo>
                  <a:lnTo>
                    <a:pt x="1147175" y="1537425"/>
                  </a:lnTo>
                  <a:lnTo>
                    <a:pt x="1210278" y="1541287"/>
                  </a:lnTo>
                  <a:lnTo>
                    <a:pt x="1274231" y="1544206"/>
                  </a:lnTo>
                  <a:lnTo>
                    <a:pt x="1338964" y="1546137"/>
                  </a:lnTo>
                  <a:lnTo>
                    <a:pt x="1404407" y="1547035"/>
                  </a:lnTo>
                  <a:lnTo>
                    <a:pt x="1470487" y="1546854"/>
                  </a:lnTo>
                  <a:lnTo>
                    <a:pt x="1537135" y="1545549"/>
                  </a:lnTo>
                  <a:lnTo>
                    <a:pt x="1604280" y="1543075"/>
                  </a:lnTo>
                  <a:lnTo>
                    <a:pt x="1671850" y="1539386"/>
                  </a:lnTo>
                  <a:lnTo>
                    <a:pt x="1739774" y="1534437"/>
                  </a:lnTo>
                  <a:lnTo>
                    <a:pt x="1807982" y="1528182"/>
                  </a:lnTo>
                  <a:lnTo>
                    <a:pt x="1876403" y="1520577"/>
                  </a:lnTo>
                  <a:lnTo>
                    <a:pt x="1944966" y="1511576"/>
                  </a:lnTo>
                  <a:lnTo>
                    <a:pt x="2013600" y="1501133"/>
                  </a:lnTo>
                  <a:lnTo>
                    <a:pt x="2063935" y="1492538"/>
                  </a:lnTo>
                  <a:lnTo>
                    <a:pt x="2114242" y="1483151"/>
                  </a:lnTo>
                  <a:lnTo>
                    <a:pt x="2164494" y="1472982"/>
                  </a:lnTo>
                  <a:lnTo>
                    <a:pt x="2214661" y="1462041"/>
                  </a:lnTo>
                  <a:lnTo>
                    <a:pt x="2264717" y="1450334"/>
                  </a:lnTo>
                  <a:lnTo>
                    <a:pt x="2314633" y="1437873"/>
                  </a:lnTo>
                  <a:lnTo>
                    <a:pt x="2364381" y="1424664"/>
                  </a:lnTo>
                  <a:lnTo>
                    <a:pt x="2413933" y="1410717"/>
                  </a:lnTo>
                  <a:lnTo>
                    <a:pt x="2463262" y="1396041"/>
                  </a:lnTo>
                  <a:lnTo>
                    <a:pt x="2512338" y="1380644"/>
                  </a:lnTo>
                  <a:lnTo>
                    <a:pt x="2561136" y="1364535"/>
                  </a:lnTo>
                  <a:lnTo>
                    <a:pt x="2609625" y="1347723"/>
                  </a:lnTo>
                  <a:lnTo>
                    <a:pt x="2657779" y="1330217"/>
                  </a:lnTo>
                  <a:lnTo>
                    <a:pt x="2705569" y="1312026"/>
                  </a:lnTo>
                  <a:lnTo>
                    <a:pt x="2752968" y="1293158"/>
                  </a:lnTo>
                  <a:lnTo>
                    <a:pt x="2799948" y="1273622"/>
                  </a:lnTo>
                  <a:lnTo>
                    <a:pt x="2846480" y="1253426"/>
                  </a:lnTo>
                  <a:lnTo>
                    <a:pt x="2892536" y="1232580"/>
                  </a:lnTo>
                  <a:lnTo>
                    <a:pt x="2938089" y="1211093"/>
                  </a:lnTo>
                  <a:lnTo>
                    <a:pt x="2983111" y="1188973"/>
                  </a:lnTo>
                  <a:lnTo>
                    <a:pt x="3027573" y="1166228"/>
                  </a:lnTo>
                  <a:lnTo>
                    <a:pt x="3071448" y="1142868"/>
                  </a:lnTo>
                  <a:lnTo>
                    <a:pt x="3114708" y="1118902"/>
                  </a:lnTo>
                  <a:lnTo>
                    <a:pt x="3157324" y="1094338"/>
                  </a:lnTo>
                  <a:lnTo>
                    <a:pt x="3199270" y="1069185"/>
                  </a:lnTo>
                  <a:lnTo>
                    <a:pt x="3240516" y="1043451"/>
                  </a:lnTo>
                  <a:lnTo>
                    <a:pt x="3281035" y="1017147"/>
                  </a:lnTo>
                  <a:lnTo>
                    <a:pt x="3320799" y="990279"/>
                  </a:lnTo>
                  <a:lnTo>
                    <a:pt x="3359780" y="962858"/>
                  </a:lnTo>
                  <a:lnTo>
                    <a:pt x="3397950" y="934891"/>
                  </a:lnTo>
                  <a:lnTo>
                    <a:pt x="3440947" y="901956"/>
                  </a:lnTo>
                  <a:lnTo>
                    <a:pt x="3482785" y="868320"/>
                  </a:lnTo>
                  <a:lnTo>
                    <a:pt x="3523420" y="833997"/>
                  </a:lnTo>
                  <a:lnTo>
                    <a:pt x="3562809" y="799000"/>
                  </a:lnTo>
                  <a:lnTo>
                    <a:pt x="3600909" y="763343"/>
                  </a:lnTo>
                  <a:lnTo>
                    <a:pt x="3637677" y="727040"/>
                  </a:lnTo>
                  <a:lnTo>
                    <a:pt x="3673071" y="690103"/>
                  </a:lnTo>
                  <a:lnTo>
                    <a:pt x="3707047" y="652546"/>
                  </a:lnTo>
                  <a:lnTo>
                    <a:pt x="3739562" y="614383"/>
                  </a:lnTo>
                  <a:lnTo>
                    <a:pt x="3770573" y="575627"/>
                  </a:lnTo>
                  <a:lnTo>
                    <a:pt x="3800038" y="536292"/>
                  </a:lnTo>
                  <a:lnTo>
                    <a:pt x="3827913" y="496390"/>
                  </a:lnTo>
                  <a:lnTo>
                    <a:pt x="3854156" y="455937"/>
                  </a:lnTo>
                  <a:lnTo>
                    <a:pt x="3880693" y="411504"/>
                  </a:lnTo>
                  <a:lnTo>
                    <a:pt x="3905209" y="366456"/>
                  </a:lnTo>
                  <a:lnTo>
                    <a:pt x="3927650" y="320810"/>
                  </a:lnTo>
                  <a:lnTo>
                    <a:pt x="3947961" y="274582"/>
                  </a:lnTo>
                  <a:lnTo>
                    <a:pt x="3966086" y="227791"/>
                  </a:lnTo>
                  <a:lnTo>
                    <a:pt x="3981972" y="180453"/>
                  </a:lnTo>
                  <a:lnTo>
                    <a:pt x="4001483" y="108457"/>
                  </a:lnTo>
                  <a:lnTo>
                    <a:pt x="4015647" y="35328"/>
                  </a:lnTo>
                  <a:lnTo>
                    <a:pt x="4019543" y="7624"/>
                  </a:lnTo>
                  <a:lnTo>
                    <a:pt x="4020467" y="0"/>
                  </a:lnTo>
                </a:path>
              </a:pathLst>
            </a:custGeom>
            <a:ln w="19049">
              <a:solidFill>
                <a:srgbClr val="666666"/>
              </a:solidFill>
            </a:ln>
          </p:spPr>
          <p:txBody>
            <a:bodyPr wrap="square" lIns="0" tIns="0" rIns="0" bIns="0" rtlCol="0"/>
            <a:lstStyle/>
            <a:p>
              <a:endParaRPr sz="2400"/>
            </a:p>
          </p:txBody>
        </p:sp>
        <p:sp>
          <p:nvSpPr>
            <p:cNvPr id="42" name="object 39"/>
            <p:cNvSpPr/>
            <p:nvPr/>
          </p:nvSpPr>
          <p:spPr>
            <a:xfrm>
              <a:off x="6711106" y="2203500"/>
              <a:ext cx="109161" cy="142937"/>
            </a:xfrm>
            <a:prstGeom prst="rect">
              <a:avLst/>
            </a:prstGeom>
            <a:blipFill>
              <a:blip r:embed="rId10" cstate="print"/>
              <a:stretch>
                <a:fillRect/>
              </a:stretch>
            </a:blipFill>
          </p:spPr>
          <p:txBody>
            <a:bodyPr wrap="square" lIns="0" tIns="0" rIns="0" bIns="0" rtlCol="0"/>
            <a:lstStyle/>
            <a:p>
              <a:endParaRPr sz="2400"/>
            </a:p>
          </p:txBody>
        </p:sp>
        <p:sp>
          <p:nvSpPr>
            <p:cNvPr id="43" name="object 40"/>
            <p:cNvSpPr/>
            <p:nvPr/>
          </p:nvSpPr>
          <p:spPr>
            <a:xfrm>
              <a:off x="1405060" y="2629536"/>
              <a:ext cx="8075507" cy="1888913"/>
            </a:xfrm>
            <a:custGeom>
              <a:avLst/>
              <a:gdLst/>
              <a:ahLst/>
              <a:cxnLst/>
              <a:rect l="l" t="t" r="r" b="b"/>
              <a:pathLst>
                <a:path w="6056630" h="1416685">
                  <a:moveTo>
                    <a:pt x="0" y="973797"/>
                  </a:moveTo>
                  <a:lnTo>
                    <a:pt x="16881" y="1013172"/>
                  </a:lnTo>
                  <a:lnTo>
                    <a:pt x="50886" y="1044214"/>
                  </a:lnTo>
                  <a:lnTo>
                    <a:pt x="83224" y="1065427"/>
                  </a:lnTo>
                  <a:lnTo>
                    <a:pt x="122986" y="1086930"/>
                  </a:lnTo>
                  <a:lnTo>
                    <a:pt x="169906" y="1108615"/>
                  </a:lnTo>
                  <a:lnTo>
                    <a:pt x="223721" y="1130376"/>
                  </a:lnTo>
                  <a:lnTo>
                    <a:pt x="284164" y="1152104"/>
                  </a:lnTo>
                  <a:lnTo>
                    <a:pt x="350972" y="1173693"/>
                  </a:lnTo>
                  <a:lnTo>
                    <a:pt x="423877" y="1195036"/>
                  </a:lnTo>
                  <a:lnTo>
                    <a:pt x="462534" y="1205581"/>
                  </a:lnTo>
                  <a:lnTo>
                    <a:pt x="502616" y="1216025"/>
                  </a:lnTo>
                  <a:lnTo>
                    <a:pt x="544090" y="1226353"/>
                  </a:lnTo>
                  <a:lnTo>
                    <a:pt x="586923" y="1236553"/>
                  </a:lnTo>
                  <a:lnTo>
                    <a:pt x="631082" y="1246610"/>
                  </a:lnTo>
                  <a:lnTo>
                    <a:pt x="676533" y="1256513"/>
                  </a:lnTo>
                  <a:lnTo>
                    <a:pt x="723244" y="1266246"/>
                  </a:lnTo>
                  <a:lnTo>
                    <a:pt x="771181" y="1275797"/>
                  </a:lnTo>
                  <a:lnTo>
                    <a:pt x="820312" y="1285152"/>
                  </a:lnTo>
                  <a:lnTo>
                    <a:pt x="870602" y="1294299"/>
                  </a:lnTo>
                  <a:lnTo>
                    <a:pt x="922019" y="1303223"/>
                  </a:lnTo>
                  <a:lnTo>
                    <a:pt x="974530" y="1311911"/>
                  </a:lnTo>
                  <a:lnTo>
                    <a:pt x="1028102" y="1320349"/>
                  </a:lnTo>
                  <a:lnTo>
                    <a:pt x="1082701" y="1328525"/>
                  </a:lnTo>
                  <a:lnTo>
                    <a:pt x="1138294" y="1336425"/>
                  </a:lnTo>
                  <a:lnTo>
                    <a:pt x="1194849" y="1344036"/>
                  </a:lnTo>
                  <a:lnTo>
                    <a:pt x="1252332" y="1351343"/>
                  </a:lnTo>
                  <a:lnTo>
                    <a:pt x="1310709" y="1358334"/>
                  </a:lnTo>
                  <a:lnTo>
                    <a:pt x="1369948" y="1364996"/>
                  </a:lnTo>
                  <a:lnTo>
                    <a:pt x="1430016" y="1371314"/>
                  </a:lnTo>
                  <a:lnTo>
                    <a:pt x="1490880" y="1377276"/>
                  </a:lnTo>
                  <a:lnTo>
                    <a:pt x="1552505" y="1382868"/>
                  </a:lnTo>
                  <a:lnTo>
                    <a:pt x="1614860" y="1388077"/>
                  </a:lnTo>
                  <a:lnTo>
                    <a:pt x="1677911" y="1392889"/>
                  </a:lnTo>
                  <a:lnTo>
                    <a:pt x="1741624" y="1397291"/>
                  </a:lnTo>
                  <a:lnTo>
                    <a:pt x="1805968" y="1401269"/>
                  </a:lnTo>
                  <a:lnTo>
                    <a:pt x="1870908" y="1404811"/>
                  </a:lnTo>
                  <a:lnTo>
                    <a:pt x="1936411" y="1407902"/>
                  </a:lnTo>
                  <a:lnTo>
                    <a:pt x="2002445" y="1410529"/>
                  </a:lnTo>
                  <a:lnTo>
                    <a:pt x="2068976" y="1412680"/>
                  </a:lnTo>
                  <a:lnTo>
                    <a:pt x="2135971" y="1414339"/>
                  </a:lnTo>
                  <a:lnTo>
                    <a:pt x="2203397" y="1415495"/>
                  </a:lnTo>
                  <a:lnTo>
                    <a:pt x="2271220" y="1416133"/>
                  </a:lnTo>
                  <a:lnTo>
                    <a:pt x="2339408" y="1416241"/>
                  </a:lnTo>
                  <a:lnTo>
                    <a:pt x="2407928" y="1415804"/>
                  </a:lnTo>
                  <a:lnTo>
                    <a:pt x="2476746" y="1414810"/>
                  </a:lnTo>
                  <a:lnTo>
                    <a:pt x="2545829" y="1413245"/>
                  </a:lnTo>
                  <a:lnTo>
                    <a:pt x="2615144" y="1411096"/>
                  </a:lnTo>
                  <a:lnTo>
                    <a:pt x="2684657" y="1408348"/>
                  </a:lnTo>
                  <a:lnTo>
                    <a:pt x="2754337" y="1404990"/>
                  </a:lnTo>
                  <a:lnTo>
                    <a:pt x="2824149" y="1401007"/>
                  </a:lnTo>
                  <a:lnTo>
                    <a:pt x="2894061" y="1396386"/>
                  </a:lnTo>
                  <a:lnTo>
                    <a:pt x="2964039" y="1391114"/>
                  </a:lnTo>
                  <a:lnTo>
                    <a:pt x="3034050" y="1385176"/>
                  </a:lnTo>
                  <a:lnTo>
                    <a:pt x="3086967" y="1380241"/>
                  </a:lnTo>
                  <a:lnTo>
                    <a:pt x="3139869" y="1374922"/>
                  </a:lnTo>
                  <a:lnTo>
                    <a:pt x="3192744" y="1369222"/>
                  </a:lnTo>
                  <a:lnTo>
                    <a:pt x="3245575" y="1363143"/>
                  </a:lnTo>
                  <a:lnTo>
                    <a:pt x="3298349" y="1356691"/>
                  </a:lnTo>
                  <a:lnTo>
                    <a:pt x="3351051" y="1349867"/>
                  </a:lnTo>
                  <a:lnTo>
                    <a:pt x="3403668" y="1342675"/>
                  </a:lnTo>
                  <a:lnTo>
                    <a:pt x="3456184" y="1335118"/>
                  </a:lnTo>
                  <a:lnTo>
                    <a:pt x="3508586" y="1327199"/>
                  </a:lnTo>
                  <a:lnTo>
                    <a:pt x="3560859" y="1318922"/>
                  </a:lnTo>
                  <a:lnTo>
                    <a:pt x="3612989" y="1310290"/>
                  </a:lnTo>
                  <a:lnTo>
                    <a:pt x="3664962" y="1301306"/>
                  </a:lnTo>
                  <a:lnTo>
                    <a:pt x="3716763" y="1291973"/>
                  </a:lnTo>
                  <a:lnTo>
                    <a:pt x="3768378" y="1282295"/>
                  </a:lnTo>
                  <a:lnTo>
                    <a:pt x="3819792" y="1272274"/>
                  </a:lnTo>
                  <a:lnTo>
                    <a:pt x="3870992" y="1261914"/>
                  </a:lnTo>
                  <a:lnTo>
                    <a:pt x="3921963" y="1251218"/>
                  </a:lnTo>
                  <a:lnTo>
                    <a:pt x="3972691" y="1240190"/>
                  </a:lnTo>
                  <a:lnTo>
                    <a:pt x="4023161" y="1228832"/>
                  </a:lnTo>
                  <a:lnTo>
                    <a:pt x="4073359" y="1217148"/>
                  </a:lnTo>
                  <a:lnTo>
                    <a:pt x="4123271" y="1205141"/>
                  </a:lnTo>
                  <a:lnTo>
                    <a:pt x="4172882" y="1192815"/>
                  </a:lnTo>
                  <a:lnTo>
                    <a:pt x="4222179" y="1180171"/>
                  </a:lnTo>
                  <a:lnTo>
                    <a:pt x="4271146" y="1167215"/>
                  </a:lnTo>
                  <a:lnTo>
                    <a:pt x="4319770" y="1153948"/>
                  </a:lnTo>
                  <a:lnTo>
                    <a:pt x="4368036" y="1140375"/>
                  </a:lnTo>
                  <a:lnTo>
                    <a:pt x="4415930" y="1126498"/>
                  </a:lnTo>
                  <a:lnTo>
                    <a:pt x="4463438" y="1112320"/>
                  </a:lnTo>
                  <a:lnTo>
                    <a:pt x="4510545" y="1097846"/>
                  </a:lnTo>
                  <a:lnTo>
                    <a:pt x="4557237" y="1083077"/>
                  </a:lnTo>
                  <a:lnTo>
                    <a:pt x="4603500" y="1068018"/>
                  </a:lnTo>
                  <a:lnTo>
                    <a:pt x="4649319" y="1052671"/>
                  </a:lnTo>
                  <a:lnTo>
                    <a:pt x="4694681" y="1037040"/>
                  </a:lnTo>
                  <a:lnTo>
                    <a:pt x="4739570" y="1021127"/>
                  </a:lnTo>
                  <a:lnTo>
                    <a:pt x="4783972" y="1004937"/>
                  </a:lnTo>
                  <a:lnTo>
                    <a:pt x="4827874" y="988472"/>
                  </a:lnTo>
                  <a:lnTo>
                    <a:pt x="4871260" y="971736"/>
                  </a:lnTo>
                  <a:lnTo>
                    <a:pt x="4914117" y="954732"/>
                  </a:lnTo>
                  <a:lnTo>
                    <a:pt x="4956430" y="937462"/>
                  </a:lnTo>
                  <a:lnTo>
                    <a:pt x="4998185" y="919931"/>
                  </a:lnTo>
                  <a:lnTo>
                    <a:pt x="5039368" y="902142"/>
                  </a:lnTo>
                  <a:lnTo>
                    <a:pt x="5079964" y="884097"/>
                  </a:lnTo>
                  <a:lnTo>
                    <a:pt x="5119959" y="865800"/>
                  </a:lnTo>
                  <a:lnTo>
                    <a:pt x="5172730" y="840822"/>
                  </a:lnTo>
                  <a:lnTo>
                    <a:pt x="5224356" y="815403"/>
                  </a:lnTo>
                  <a:lnTo>
                    <a:pt x="5274801" y="789550"/>
                  </a:lnTo>
                  <a:lnTo>
                    <a:pt x="5324031" y="763271"/>
                  </a:lnTo>
                  <a:lnTo>
                    <a:pt x="5372011" y="736574"/>
                  </a:lnTo>
                  <a:lnTo>
                    <a:pt x="5418706" y="709466"/>
                  </a:lnTo>
                  <a:lnTo>
                    <a:pt x="5464082" y="681957"/>
                  </a:lnTo>
                  <a:lnTo>
                    <a:pt x="5508104" y="654052"/>
                  </a:lnTo>
                  <a:lnTo>
                    <a:pt x="5550736" y="625761"/>
                  </a:lnTo>
                  <a:lnTo>
                    <a:pt x="5591946" y="597091"/>
                  </a:lnTo>
                  <a:lnTo>
                    <a:pt x="5631696" y="568050"/>
                  </a:lnTo>
                  <a:lnTo>
                    <a:pt x="5669954" y="538646"/>
                  </a:lnTo>
                  <a:lnTo>
                    <a:pt x="5706684" y="508885"/>
                  </a:lnTo>
                  <a:lnTo>
                    <a:pt x="5741852" y="478778"/>
                  </a:lnTo>
                  <a:lnTo>
                    <a:pt x="5775422" y="448330"/>
                  </a:lnTo>
                  <a:lnTo>
                    <a:pt x="5807361" y="417550"/>
                  </a:lnTo>
                  <a:lnTo>
                    <a:pt x="5847347" y="376008"/>
                  </a:lnTo>
                  <a:lnTo>
                    <a:pt x="5884287" y="333907"/>
                  </a:lnTo>
                  <a:lnTo>
                    <a:pt x="5918100" y="291268"/>
                  </a:lnTo>
                  <a:lnTo>
                    <a:pt x="5948704" y="248107"/>
                  </a:lnTo>
                  <a:lnTo>
                    <a:pt x="5976015" y="204444"/>
                  </a:lnTo>
                  <a:lnTo>
                    <a:pt x="5999952" y="160297"/>
                  </a:lnTo>
                  <a:lnTo>
                    <a:pt x="6029349" y="93211"/>
                  </a:lnTo>
                  <a:lnTo>
                    <a:pt x="6050692" y="25140"/>
                  </a:lnTo>
                  <a:lnTo>
                    <a:pt x="6054737" y="7976"/>
                  </a:lnTo>
                  <a:lnTo>
                    <a:pt x="6056429" y="0"/>
                  </a:lnTo>
                </a:path>
              </a:pathLst>
            </a:custGeom>
            <a:ln w="19049">
              <a:solidFill>
                <a:srgbClr val="666666"/>
              </a:solidFill>
            </a:ln>
          </p:spPr>
          <p:txBody>
            <a:bodyPr wrap="square" lIns="0" tIns="0" rIns="0" bIns="0" rtlCol="0"/>
            <a:lstStyle/>
            <a:p>
              <a:endParaRPr sz="2400"/>
            </a:p>
          </p:txBody>
        </p:sp>
        <p:sp>
          <p:nvSpPr>
            <p:cNvPr id="44" name="object 41"/>
            <p:cNvSpPr/>
            <p:nvPr/>
          </p:nvSpPr>
          <p:spPr>
            <a:xfrm>
              <a:off x="9425869" y="2502170"/>
              <a:ext cx="108868" cy="144348"/>
            </a:xfrm>
            <a:prstGeom prst="rect">
              <a:avLst/>
            </a:prstGeom>
            <a:blipFill>
              <a:blip r:embed="rId11" cstate="print"/>
              <a:stretch>
                <a:fillRect/>
              </a:stretch>
            </a:blipFill>
          </p:spPr>
          <p:txBody>
            <a:bodyPr wrap="square" lIns="0" tIns="0" rIns="0" bIns="0" rtlCol="0"/>
            <a:lstStyle/>
            <a:p>
              <a:endParaRPr sz="2400"/>
            </a:p>
          </p:txBody>
        </p:sp>
        <p:sp>
          <p:nvSpPr>
            <p:cNvPr id="45" name="object 43"/>
            <p:cNvSpPr txBox="1"/>
            <p:nvPr/>
          </p:nvSpPr>
          <p:spPr>
            <a:xfrm>
              <a:off x="10305132"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36307">
                <a:spcBef>
                  <a:spcPts val="2540"/>
                </a:spcBef>
              </a:pPr>
              <a:r>
                <a:rPr sz="2400" dirty="0">
                  <a:latin typeface="Arial"/>
                  <a:cs typeface="Arial"/>
                </a:rPr>
                <a:t>h</a:t>
              </a:r>
              <a:r>
                <a:rPr sz="2400" baseline="-32407" dirty="0">
                  <a:latin typeface="Arial"/>
                  <a:cs typeface="Arial"/>
                </a:rPr>
                <a:t>T</a:t>
              </a:r>
              <a:endParaRPr sz="2400" baseline="-32407">
                <a:latin typeface="Arial"/>
                <a:cs typeface="Arial"/>
              </a:endParaRPr>
            </a:p>
          </p:txBody>
        </p:sp>
        <p:sp>
          <p:nvSpPr>
            <p:cNvPr id="46" name="object 44"/>
            <p:cNvSpPr/>
            <p:nvPr/>
          </p:nvSpPr>
          <p:spPr>
            <a:xfrm>
              <a:off x="9910670" y="1808780"/>
              <a:ext cx="390767" cy="109307"/>
            </a:xfrm>
            <a:prstGeom prst="rect">
              <a:avLst/>
            </a:prstGeom>
            <a:blipFill>
              <a:blip r:embed="rId12" cstate="print"/>
              <a:stretch>
                <a:fillRect/>
              </a:stretch>
            </a:blipFill>
          </p:spPr>
          <p:txBody>
            <a:bodyPr wrap="square" lIns="0" tIns="0" rIns="0" bIns="0" rtlCol="0"/>
            <a:lstStyle/>
            <a:p>
              <a:endParaRPr sz="2400"/>
            </a:p>
          </p:txBody>
        </p:sp>
        <p:sp>
          <p:nvSpPr>
            <p:cNvPr id="47" name="object 45"/>
            <p:cNvSpPr txBox="1"/>
            <p:nvPr/>
          </p:nvSpPr>
          <p:spPr>
            <a:xfrm>
              <a:off x="79857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3</a:t>
              </a:r>
              <a:endParaRPr sz="2400" baseline="-32407">
                <a:latin typeface="Arial"/>
                <a:cs typeface="Arial"/>
              </a:endParaRPr>
            </a:p>
          </p:txBody>
        </p:sp>
        <p:sp>
          <p:nvSpPr>
            <p:cNvPr id="48" name="object 46"/>
            <p:cNvSpPr txBox="1"/>
            <p:nvPr/>
          </p:nvSpPr>
          <p:spPr>
            <a:xfrm>
              <a:off x="57450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2</a:t>
              </a:r>
              <a:endParaRPr sz="2400" baseline="-32407">
                <a:latin typeface="Arial"/>
                <a:cs typeface="Arial"/>
              </a:endParaRPr>
            </a:p>
          </p:txBody>
        </p:sp>
        <p:sp>
          <p:nvSpPr>
            <p:cNvPr id="49" name="object 47"/>
            <p:cNvSpPr txBox="1"/>
            <p:nvPr/>
          </p:nvSpPr>
          <p:spPr>
            <a:xfrm>
              <a:off x="3484564" y="-161597"/>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1</a:t>
              </a:r>
              <a:endParaRPr sz="2400" baseline="-32407">
                <a:latin typeface="Arial"/>
                <a:cs typeface="Arial"/>
              </a:endParaRPr>
            </a:p>
          </p:txBody>
        </p:sp>
        <p:sp>
          <p:nvSpPr>
            <p:cNvPr id="50" name="object 48"/>
            <p:cNvSpPr/>
            <p:nvPr/>
          </p:nvSpPr>
          <p:spPr>
            <a:xfrm>
              <a:off x="82695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51" name="object 49"/>
            <p:cNvSpPr/>
            <p:nvPr/>
          </p:nvSpPr>
          <p:spPr>
            <a:xfrm>
              <a:off x="8214882" y="864265"/>
              <a:ext cx="109308" cy="140667"/>
            </a:xfrm>
            <a:prstGeom prst="rect">
              <a:avLst/>
            </a:prstGeom>
            <a:blipFill>
              <a:blip r:embed="rId7" cstate="print"/>
              <a:stretch>
                <a:fillRect/>
              </a:stretch>
            </a:blipFill>
          </p:spPr>
          <p:txBody>
            <a:bodyPr wrap="square" lIns="0" tIns="0" rIns="0" bIns="0" rtlCol="0"/>
            <a:lstStyle/>
            <a:p>
              <a:endParaRPr sz="2400"/>
            </a:p>
          </p:txBody>
        </p:sp>
        <p:sp>
          <p:nvSpPr>
            <p:cNvPr id="52" name="object 50"/>
            <p:cNvSpPr/>
            <p:nvPr/>
          </p:nvSpPr>
          <p:spPr>
            <a:xfrm>
              <a:off x="6028829"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53" name="object 51"/>
            <p:cNvSpPr/>
            <p:nvPr/>
          </p:nvSpPr>
          <p:spPr>
            <a:xfrm>
              <a:off x="5974178" y="864265"/>
              <a:ext cx="109308" cy="140667"/>
            </a:xfrm>
            <a:prstGeom prst="rect">
              <a:avLst/>
            </a:prstGeom>
            <a:blipFill>
              <a:blip r:embed="rId7" cstate="print"/>
              <a:stretch>
                <a:fillRect/>
              </a:stretch>
            </a:blipFill>
          </p:spPr>
          <p:txBody>
            <a:bodyPr wrap="square" lIns="0" tIns="0" rIns="0" bIns="0" rtlCol="0"/>
            <a:lstStyle/>
            <a:p>
              <a:endParaRPr sz="2400"/>
            </a:p>
          </p:txBody>
        </p:sp>
        <p:sp>
          <p:nvSpPr>
            <p:cNvPr id="54" name="object 52"/>
            <p:cNvSpPr/>
            <p:nvPr/>
          </p:nvSpPr>
          <p:spPr>
            <a:xfrm>
              <a:off x="3713713" y="900270"/>
              <a:ext cx="109307" cy="444367"/>
            </a:xfrm>
            <a:prstGeom prst="rect">
              <a:avLst/>
            </a:prstGeom>
            <a:blipFill>
              <a:blip r:embed="rId13" cstate="print"/>
              <a:stretch>
                <a:fillRect/>
              </a:stretch>
            </a:blipFill>
          </p:spPr>
          <p:txBody>
            <a:bodyPr wrap="square" lIns="0" tIns="0" rIns="0" bIns="0" rtlCol="0"/>
            <a:lstStyle/>
            <a:p>
              <a:endParaRPr sz="2400"/>
            </a:p>
          </p:txBody>
        </p:sp>
      </p:grpSp>
    </p:spTree>
    <p:extLst>
      <p:ext uri="{BB962C8B-B14F-4D97-AF65-F5344CB8AC3E}">
        <p14:creationId xmlns:p14="http://schemas.microsoft.com/office/powerpoint/2010/main" val="3867043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EB42041-C6B0-4651-8E29-EF22B0C4001F}"/>
              </a:ext>
            </a:extLst>
          </p:cNvPr>
          <p:cNvSpPr>
            <a:spLocks noGrp="1"/>
          </p:cNvSpPr>
          <p:nvPr>
            <p:ph type="title"/>
          </p:nvPr>
        </p:nvSpPr>
        <p:spPr/>
        <p:txBody>
          <a:bodyPr/>
          <a:lstStyle/>
          <a:p>
            <a:endParaRPr lang="en-IL"/>
          </a:p>
        </p:txBody>
      </p:sp>
      <p:sp>
        <p:nvSpPr>
          <p:cNvPr id="12" name="Content Placeholder 11">
            <a:extLst>
              <a:ext uri="{FF2B5EF4-FFF2-40B4-BE49-F238E27FC236}">
                <a16:creationId xmlns:a16="http://schemas.microsoft.com/office/drawing/2014/main" id="{C443CB05-0A7B-424C-9D44-72CD891E640D}"/>
              </a:ext>
            </a:extLst>
          </p:cNvPr>
          <p:cNvSpPr>
            <a:spLocks noGrp="1"/>
          </p:cNvSpPr>
          <p:nvPr>
            <p:ph idx="1"/>
          </p:nvPr>
        </p:nvSpPr>
        <p:spPr/>
        <p:txBody>
          <a:bodyPr/>
          <a:lstStyle/>
          <a:p>
            <a:endParaRPr lang="en-IL"/>
          </a:p>
        </p:txBody>
      </p:sp>
      <p:sp>
        <p:nvSpPr>
          <p:cNvPr id="4" name="object 2"/>
          <p:cNvSpPr txBox="1"/>
          <p:nvPr/>
        </p:nvSpPr>
        <p:spPr>
          <a:xfrm>
            <a:off x="298025" y="1307184"/>
            <a:ext cx="3234267" cy="4454339"/>
          </a:xfrm>
          <a:prstGeom prst="rect">
            <a:avLst/>
          </a:prstGeom>
        </p:spPr>
        <p:txBody>
          <a:bodyPr vert="horz" wrap="square" lIns="0" tIns="37253" rIns="0" bIns="0" rtlCol="0">
            <a:spAutoFit/>
          </a:bodyPr>
          <a:lstStyle/>
          <a:p>
            <a:pPr marL="16933" marR="6773">
              <a:lnSpc>
                <a:spcPts val="3800"/>
              </a:lnSpc>
              <a:spcBef>
                <a:spcPts val="293"/>
              </a:spcBef>
            </a:pPr>
            <a:r>
              <a:rPr sz="3200" b="1" spc="-7" dirty="0">
                <a:latin typeface="Segoe UI Light" panose="020B0502040204020203" pitchFamily="34" charset="0"/>
                <a:cs typeface="Segoe UI Light" panose="020B0502040204020203" pitchFamily="34" charset="0"/>
              </a:rPr>
              <a:t>Example:  Character-level  Language</a:t>
            </a:r>
            <a:r>
              <a:rPr sz="3200" b="1" spc="-140" dirty="0">
                <a:latin typeface="Segoe UI Light" panose="020B0502040204020203" pitchFamily="34" charset="0"/>
                <a:cs typeface="Segoe UI Light" panose="020B0502040204020203" pitchFamily="34" charset="0"/>
              </a:rPr>
              <a:t> </a:t>
            </a:r>
            <a:r>
              <a:rPr sz="3200" b="1" dirty="0">
                <a:latin typeface="Segoe UI Light" panose="020B0502040204020203" pitchFamily="34" charset="0"/>
                <a:cs typeface="Segoe UI Light" panose="020B0502040204020203" pitchFamily="34" charset="0"/>
              </a:rPr>
              <a:t>Model</a:t>
            </a:r>
            <a:endParaRPr sz="3200" dirty="0">
              <a:latin typeface="Segoe UI Light" panose="020B0502040204020203" pitchFamily="34" charset="0"/>
              <a:cs typeface="Segoe UI Light" panose="020B0502040204020203" pitchFamily="34" charset="0"/>
            </a:endParaRPr>
          </a:p>
          <a:p>
            <a:pPr>
              <a:spcBef>
                <a:spcPts val="40"/>
              </a:spcBef>
            </a:pPr>
            <a:endParaRPr sz="3267" dirty="0">
              <a:latin typeface="Segoe UI Light" panose="020B0502040204020203" pitchFamily="34" charset="0"/>
              <a:cs typeface="Segoe UI Light" panose="020B0502040204020203" pitchFamily="34" charset="0"/>
            </a:endParaRPr>
          </a:p>
          <a:p>
            <a:pPr marL="16933" marR="1065053">
              <a:lnSpc>
                <a:spcPts val="3800"/>
              </a:lnSpc>
            </a:pPr>
            <a:r>
              <a:rPr sz="3200" spc="-7" dirty="0">
                <a:latin typeface="Segoe UI Light" panose="020B0502040204020203" pitchFamily="34" charset="0"/>
                <a:cs typeface="Segoe UI Light" panose="020B0502040204020203" pitchFamily="34" charset="0"/>
              </a:rPr>
              <a:t>Vocabulary:  [h,e,l,o]</a:t>
            </a:r>
            <a:endParaRPr sz="3200" dirty="0">
              <a:latin typeface="Segoe UI Light" panose="020B0502040204020203" pitchFamily="34" charset="0"/>
              <a:cs typeface="Segoe UI Light" panose="020B0502040204020203" pitchFamily="34" charset="0"/>
            </a:endParaRPr>
          </a:p>
          <a:p>
            <a:pPr>
              <a:spcBef>
                <a:spcPts val="47"/>
              </a:spcBef>
            </a:pPr>
            <a:endParaRPr sz="3267" dirty="0">
              <a:latin typeface="Segoe UI Light" panose="020B0502040204020203" pitchFamily="34" charset="0"/>
              <a:cs typeface="Segoe UI Light" panose="020B0502040204020203" pitchFamily="34" charset="0"/>
            </a:endParaRPr>
          </a:p>
          <a:p>
            <a:pPr marL="16933" marR="188798">
              <a:lnSpc>
                <a:spcPts val="3800"/>
              </a:lnSpc>
            </a:pPr>
            <a:r>
              <a:rPr sz="3200" spc="-7" dirty="0">
                <a:latin typeface="Segoe UI Light" panose="020B0502040204020203" pitchFamily="34" charset="0"/>
                <a:cs typeface="Segoe UI Light" panose="020B0502040204020203" pitchFamily="34" charset="0"/>
              </a:rPr>
              <a:t>Example</a:t>
            </a:r>
            <a:r>
              <a:rPr sz="3200" spc="-133" dirty="0">
                <a:latin typeface="Segoe UI Light" panose="020B0502040204020203" pitchFamily="34" charset="0"/>
                <a:cs typeface="Segoe UI Light" panose="020B0502040204020203" pitchFamily="34" charset="0"/>
              </a:rPr>
              <a:t> </a:t>
            </a:r>
            <a:r>
              <a:rPr sz="3200" spc="-7" dirty="0">
                <a:latin typeface="Segoe UI Light" panose="020B0502040204020203" pitchFamily="34" charset="0"/>
                <a:cs typeface="Segoe UI Light" panose="020B0502040204020203" pitchFamily="34" charset="0"/>
              </a:rPr>
              <a:t>training  </a:t>
            </a:r>
            <a:r>
              <a:rPr sz="3200" dirty="0">
                <a:latin typeface="Segoe UI Light" panose="020B0502040204020203" pitchFamily="34" charset="0"/>
                <a:cs typeface="Segoe UI Light" panose="020B0502040204020203" pitchFamily="34" charset="0"/>
              </a:rPr>
              <a:t>sequence:  </a:t>
            </a:r>
            <a:r>
              <a:rPr sz="3200" b="1" dirty="0">
                <a:latin typeface="Segoe UI Light" panose="020B0502040204020203" pitchFamily="34" charset="0"/>
                <a:cs typeface="Segoe UI Light" panose="020B0502040204020203" pitchFamily="34" charset="0"/>
              </a:rPr>
              <a:t>“hello”</a:t>
            </a:r>
            <a:endParaRPr sz="3200" dirty="0">
              <a:latin typeface="Segoe UI Light" panose="020B0502040204020203" pitchFamily="34" charset="0"/>
              <a:cs typeface="Segoe UI Light" panose="020B0502040204020203" pitchFamily="34" charset="0"/>
            </a:endParaRPr>
          </a:p>
        </p:txBody>
      </p:sp>
      <p:sp>
        <p:nvSpPr>
          <p:cNvPr id="5" name="object 3"/>
          <p:cNvSpPr/>
          <p:nvPr/>
        </p:nvSpPr>
        <p:spPr>
          <a:xfrm>
            <a:off x="4896580" y="639960"/>
            <a:ext cx="6905691" cy="5537003"/>
          </a:xfrm>
          <a:prstGeom prst="rect">
            <a:avLst/>
          </a:prstGeom>
          <a:blipFill>
            <a:blip r:embed="rId2" cstate="print"/>
            <a:stretch>
              <a:fillRect/>
            </a:stretch>
          </a:blipFill>
        </p:spPr>
        <p:txBody>
          <a:bodyPr wrap="square" lIns="0" tIns="0" rIns="0" bIns="0" rtlCol="0"/>
          <a:lstStyle/>
          <a:p>
            <a:endParaRPr sz="2400"/>
          </a:p>
        </p:txBody>
      </p:sp>
      <p:sp>
        <p:nvSpPr>
          <p:cNvPr id="6" name="object 4"/>
          <p:cNvSpPr/>
          <p:nvPr/>
        </p:nvSpPr>
        <p:spPr>
          <a:xfrm>
            <a:off x="3701599" y="568312"/>
            <a:ext cx="8226213" cy="2258907"/>
          </a:xfrm>
          <a:custGeom>
            <a:avLst/>
            <a:gdLst/>
            <a:ahLst/>
            <a:cxnLst/>
            <a:rect l="l" t="t" r="r" b="b"/>
            <a:pathLst>
              <a:path w="6169659" h="1694180">
                <a:moveTo>
                  <a:pt x="0" y="0"/>
                </a:moveTo>
                <a:lnTo>
                  <a:pt x="6169199" y="0"/>
                </a:lnTo>
                <a:lnTo>
                  <a:pt x="6169199" y="1693799"/>
                </a:lnTo>
                <a:lnTo>
                  <a:pt x="0" y="1693799"/>
                </a:lnTo>
                <a:lnTo>
                  <a:pt x="0" y="0"/>
                </a:lnTo>
                <a:close/>
              </a:path>
            </a:pathLst>
          </a:custGeom>
          <a:solidFill>
            <a:srgbClr val="FFFFFF"/>
          </a:solidFill>
        </p:spPr>
        <p:txBody>
          <a:bodyPr wrap="square" lIns="0" tIns="0" rIns="0" bIns="0" rtlCol="0"/>
          <a:lstStyle/>
          <a:p>
            <a:endParaRPr sz="2400"/>
          </a:p>
        </p:txBody>
      </p:sp>
      <p:sp>
        <p:nvSpPr>
          <p:cNvPr id="7" name="object 5"/>
          <p:cNvSpPr/>
          <p:nvPr/>
        </p:nvSpPr>
        <p:spPr>
          <a:xfrm>
            <a:off x="5275503" y="1183462"/>
            <a:ext cx="5918199" cy="571499"/>
          </a:xfrm>
          <a:prstGeom prst="rect">
            <a:avLst/>
          </a:prstGeom>
          <a:blipFill>
            <a:blip r:embed="rId3" cstate="print"/>
            <a:stretch>
              <a:fillRect/>
            </a:stretch>
          </a:blipFill>
        </p:spPr>
        <p:txBody>
          <a:bodyPr wrap="square" lIns="0" tIns="0" rIns="0" bIns="0" rtlCol="0"/>
          <a:lstStyle/>
          <a:p>
            <a:endParaRPr sz="2400"/>
          </a:p>
        </p:txBody>
      </p:sp>
      <p:sp>
        <p:nvSpPr>
          <p:cNvPr id="8" name="object 6"/>
          <p:cNvSpPr/>
          <p:nvPr/>
        </p:nvSpPr>
        <p:spPr>
          <a:xfrm>
            <a:off x="5269153" y="1177113"/>
            <a:ext cx="5930900" cy="584200"/>
          </a:xfrm>
          <a:custGeom>
            <a:avLst/>
            <a:gdLst/>
            <a:ahLst/>
            <a:cxnLst/>
            <a:rect l="l" t="t" r="r" b="b"/>
            <a:pathLst>
              <a:path w="4448175" h="438150">
                <a:moveTo>
                  <a:pt x="0" y="0"/>
                </a:moveTo>
                <a:lnTo>
                  <a:pt x="4448174" y="0"/>
                </a:lnTo>
                <a:lnTo>
                  <a:pt x="4448174" y="438149"/>
                </a:lnTo>
                <a:lnTo>
                  <a:pt x="0" y="438149"/>
                </a:lnTo>
                <a:lnTo>
                  <a:pt x="0" y="0"/>
                </a:lnTo>
                <a:close/>
              </a:path>
            </a:pathLst>
          </a:custGeom>
          <a:ln w="9524">
            <a:solidFill>
              <a:srgbClr val="000000"/>
            </a:solidFill>
          </a:ln>
        </p:spPr>
        <p:txBody>
          <a:bodyPr wrap="square" lIns="0" tIns="0" rIns="0" bIns="0" rtlCol="0"/>
          <a:lstStyle/>
          <a:p>
            <a:endParaRPr sz="2400"/>
          </a:p>
        </p:txBody>
      </p:sp>
    </p:spTree>
    <p:extLst>
      <p:ext uri="{BB962C8B-B14F-4D97-AF65-F5344CB8AC3E}">
        <p14:creationId xmlns:p14="http://schemas.microsoft.com/office/powerpoint/2010/main" val="414658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60865ED-1609-4543-A280-3C30265E8CB8}"/>
              </a:ext>
            </a:extLst>
          </p:cNvPr>
          <p:cNvSpPr>
            <a:spLocks noGrp="1"/>
          </p:cNvSpPr>
          <p:nvPr>
            <p:ph type="title"/>
          </p:nvPr>
        </p:nvSpPr>
        <p:spPr/>
        <p:txBody>
          <a:bodyPr/>
          <a:lstStyle/>
          <a:p>
            <a:endParaRPr lang="en-IL"/>
          </a:p>
        </p:txBody>
      </p:sp>
      <p:sp>
        <p:nvSpPr>
          <p:cNvPr id="9" name="Content Placeholder 8">
            <a:extLst>
              <a:ext uri="{FF2B5EF4-FFF2-40B4-BE49-F238E27FC236}">
                <a16:creationId xmlns:a16="http://schemas.microsoft.com/office/drawing/2014/main" id="{A805480C-1FFD-4D5E-BB70-BE347AA4681A}"/>
              </a:ext>
            </a:extLst>
          </p:cNvPr>
          <p:cNvSpPr>
            <a:spLocks noGrp="1"/>
          </p:cNvSpPr>
          <p:nvPr>
            <p:ph idx="1"/>
          </p:nvPr>
        </p:nvSpPr>
        <p:spPr/>
        <p:txBody>
          <a:bodyPr/>
          <a:lstStyle/>
          <a:p>
            <a:endParaRPr lang="en-IL"/>
          </a:p>
        </p:txBody>
      </p:sp>
      <p:sp>
        <p:nvSpPr>
          <p:cNvPr id="4" name="object 2"/>
          <p:cNvSpPr txBox="1"/>
          <p:nvPr/>
        </p:nvSpPr>
        <p:spPr>
          <a:xfrm>
            <a:off x="298025" y="1297659"/>
            <a:ext cx="3234267" cy="4454339"/>
          </a:xfrm>
          <a:prstGeom prst="rect">
            <a:avLst/>
          </a:prstGeom>
        </p:spPr>
        <p:txBody>
          <a:bodyPr vert="horz" wrap="square" lIns="0" tIns="37253" rIns="0" bIns="0" rtlCol="0">
            <a:spAutoFit/>
          </a:bodyPr>
          <a:lstStyle/>
          <a:p>
            <a:pPr marL="16933" marR="6773">
              <a:lnSpc>
                <a:spcPts val="3800"/>
              </a:lnSpc>
              <a:spcBef>
                <a:spcPts val="293"/>
              </a:spcBef>
            </a:pPr>
            <a:r>
              <a:rPr sz="3200" b="1" spc="-7" dirty="0">
                <a:latin typeface="Segoe UI Light" panose="020B0502040204020203" pitchFamily="34" charset="0"/>
                <a:cs typeface="Segoe UI Light" panose="020B0502040204020203" pitchFamily="34" charset="0"/>
              </a:rPr>
              <a:t>Example:  Character-level  Language</a:t>
            </a:r>
            <a:r>
              <a:rPr sz="3200" b="1" spc="-140" dirty="0">
                <a:latin typeface="Segoe UI Light" panose="020B0502040204020203" pitchFamily="34" charset="0"/>
                <a:cs typeface="Segoe UI Light" panose="020B0502040204020203" pitchFamily="34" charset="0"/>
              </a:rPr>
              <a:t> </a:t>
            </a:r>
            <a:r>
              <a:rPr sz="3200" b="1" dirty="0">
                <a:latin typeface="Segoe UI Light" panose="020B0502040204020203" pitchFamily="34" charset="0"/>
                <a:cs typeface="Segoe UI Light" panose="020B0502040204020203" pitchFamily="34" charset="0"/>
              </a:rPr>
              <a:t>Model</a:t>
            </a:r>
            <a:endParaRPr sz="3200" dirty="0">
              <a:latin typeface="Segoe UI Light" panose="020B0502040204020203" pitchFamily="34" charset="0"/>
              <a:cs typeface="Segoe UI Light" panose="020B0502040204020203" pitchFamily="34" charset="0"/>
            </a:endParaRPr>
          </a:p>
          <a:p>
            <a:pPr>
              <a:spcBef>
                <a:spcPts val="40"/>
              </a:spcBef>
            </a:pPr>
            <a:endParaRPr sz="3267" dirty="0">
              <a:latin typeface="Segoe UI Light" panose="020B0502040204020203" pitchFamily="34" charset="0"/>
              <a:cs typeface="Segoe UI Light" panose="020B0502040204020203" pitchFamily="34" charset="0"/>
            </a:endParaRPr>
          </a:p>
          <a:p>
            <a:pPr marL="16933" marR="1065053">
              <a:lnSpc>
                <a:spcPts val="3800"/>
              </a:lnSpc>
            </a:pPr>
            <a:r>
              <a:rPr sz="3200" spc="-7" dirty="0">
                <a:latin typeface="Segoe UI Light" panose="020B0502040204020203" pitchFamily="34" charset="0"/>
                <a:cs typeface="Segoe UI Light" panose="020B0502040204020203" pitchFamily="34" charset="0"/>
              </a:rPr>
              <a:t>Vocabulary:  [h,e,l,o]</a:t>
            </a:r>
            <a:endParaRPr sz="3200" dirty="0">
              <a:latin typeface="Segoe UI Light" panose="020B0502040204020203" pitchFamily="34" charset="0"/>
              <a:cs typeface="Segoe UI Light" panose="020B0502040204020203" pitchFamily="34" charset="0"/>
            </a:endParaRPr>
          </a:p>
          <a:p>
            <a:pPr>
              <a:spcBef>
                <a:spcPts val="47"/>
              </a:spcBef>
            </a:pPr>
            <a:endParaRPr sz="3267" dirty="0">
              <a:latin typeface="Segoe UI Light" panose="020B0502040204020203" pitchFamily="34" charset="0"/>
              <a:cs typeface="Segoe UI Light" panose="020B0502040204020203" pitchFamily="34" charset="0"/>
            </a:endParaRPr>
          </a:p>
          <a:p>
            <a:pPr marL="16933" marR="188798">
              <a:lnSpc>
                <a:spcPts val="3800"/>
              </a:lnSpc>
            </a:pPr>
            <a:r>
              <a:rPr sz="3200" spc="-7" dirty="0">
                <a:latin typeface="Segoe UI Light" panose="020B0502040204020203" pitchFamily="34" charset="0"/>
                <a:cs typeface="Segoe UI Light" panose="020B0502040204020203" pitchFamily="34" charset="0"/>
              </a:rPr>
              <a:t>Example</a:t>
            </a:r>
            <a:r>
              <a:rPr sz="3200" spc="-133" dirty="0">
                <a:latin typeface="Segoe UI Light" panose="020B0502040204020203" pitchFamily="34" charset="0"/>
                <a:cs typeface="Segoe UI Light" panose="020B0502040204020203" pitchFamily="34" charset="0"/>
              </a:rPr>
              <a:t> </a:t>
            </a:r>
            <a:r>
              <a:rPr sz="3200" spc="-7" dirty="0">
                <a:latin typeface="Segoe UI Light" panose="020B0502040204020203" pitchFamily="34" charset="0"/>
                <a:cs typeface="Segoe UI Light" panose="020B0502040204020203" pitchFamily="34" charset="0"/>
              </a:rPr>
              <a:t>training  </a:t>
            </a:r>
            <a:r>
              <a:rPr sz="3200" dirty="0">
                <a:latin typeface="Segoe UI Light" panose="020B0502040204020203" pitchFamily="34" charset="0"/>
                <a:cs typeface="Segoe UI Light" panose="020B0502040204020203" pitchFamily="34" charset="0"/>
              </a:rPr>
              <a:t>sequence:  </a:t>
            </a:r>
            <a:r>
              <a:rPr sz="3200" b="1" dirty="0">
                <a:latin typeface="Segoe UI Light" panose="020B0502040204020203" pitchFamily="34" charset="0"/>
                <a:cs typeface="Segoe UI Light" panose="020B0502040204020203" pitchFamily="34" charset="0"/>
              </a:rPr>
              <a:t>“hello”</a:t>
            </a:r>
            <a:endParaRPr sz="3200" dirty="0">
              <a:latin typeface="Segoe UI Light" panose="020B0502040204020203" pitchFamily="34" charset="0"/>
              <a:cs typeface="Segoe UI Light" panose="020B0502040204020203" pitchFamily="34" charset="0"/>
            </a:endParaRPr>
          </a:p>
        </p:txBody>
      </p:sp>
      <p:sp>
        <p:nvSpPr>
          <p:cNvPr id="5" name="object 3"/>
          <p:cNvSpPr/>
          <p:nvPr/>
        </p:nvSpPr>
        <p:spPr>
          <a:xfrm>
            <a:off x="4896580" y="639960"/>
            <a:ext cx="6905691" cy="5537003"/>
          </a:xfrm>
          <a:prstGeom prst="rect">
            <a:avLst/>
          </a:prstGeom>
          <a:blipFill>
            <a:blip r:embed="rId2"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248775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Sequence Labels</a:t>
            </a:r>
          </a:p>
        </p:txBody>
      </p:sp>
      <p:sp>
        <p:nvSpPr>
          <p:cNvPr id="7" name="Content Placeholder 6">
            <a:extLst>
              <a:ext uri="{FF2B5EF4-FFF2-40B4-BE49-F238E27FC236}">
                <a16:creationId xmlns:a16="http://schemas.microsoft.com/office/drawing/2014/main" id="{518FFD03-22D5-45AC-8571-29FE08965AFC}"/>
              </a:ext>
            </a:extLst>
          </p:cNvPr>
          <p:cNvSpPr>
            <a:spLocks noGrp="1"/>
          </p:cNvSpPr>
          <p:nvPr>
            <p:ph idx="1"/>
          </p:nvPr>
        </p:nvSpPr>
        <p:spPr/>
        <p:txBody>
          <a:bodyPr/>
          <a:lstStyle/>
          <a:p>
            <a:endParaRPr lang="en-IL"/>
          </a:p>
        </p:txBody>
      </p:sp>
      <p:sp>
        <p:nvSpPr>
          <p:cNvPr id="4" name="object 6"/>
          <p:cNvSpPr/>
          <p:nvPr/>
        </p:nvSpPr>
        <p:spPr>
          <a:xfrm>
            <a:off x="4253948" y="1825625"/>
            <a:ext cx="2146852" cy="3869598"/>
          </a:xfrm>
          <a:prstGeom prst="rect">
            <a:avLst/>
          </a:prstGeom>
          <a:blipFill>
            <a:blip r:embed="rId2" cstate="print"/>
            <a:stretch>
              <a:fillRect l="-159104" r="-230710"/>
            </a:stretch>
          </a:blipFill>
        </p:spPr>
        <p:txBody>
          <a:bodyPr wrap="square" lIns="0" tIns="0" rIns="0" bIns="0" rtlCol="0"/>
          <a:lstStyle/>
          <a:p>
            <a:endParaRPr/>
          </a:p>
        </p:txBody>
      </p:sp>
      <p:sp>
        <p:nvSpPr>
          <p:cNvPr id="6" name="object 5"/>
          <p:cNvSpPr txBox="1"/>
          <p:nvPr/>
        </p:nvSpPr>
        <p:spPr>
          <a:xfrm>
            <a:off x="4630488" y="5735604"/>
            <a:ext cx="1465512" cy="201764"/>
          </a:xfrm>
          <a:prstGeom prst="rect">
            <a:avLst/>
          </a:prstGeom>
        </p:spPr>
        <p:txBody>
          <a:bodyPr vert="horz" wrap="square" lIns="0" tIns="16933" rIns="0" bIns="0" rtlCol="0">
            <a:spAutoFit/>
          </a:bodyPr>
          <a:lstStyle/>
          <a:p>
            <a:pPr marL="16933">
              <a:spcBef>
                <a:spcPts val="133"/>
              </a:spcBef>
            </a:pPr>
            <a:r>
              <a:rPr lang="en-US" sz="1200" b="1" spc="-7" dirty="0">
                <a:latin typeface="Arial"/>
                <a:cs typeface="Arial"/>
              </a:rPr>
              <a:t>Text Classification</a:t>
            </a:r>
            <a:endParaRPr sz="1200" dirty="0">
              <a:latin typeface="Arial"/>
              <a:cs typeface="Arial"/>
            </a:endParaRPr>
          </a:p>
        </p:txBody>
      </p:sp>
    </p:spTree>
    <p:extLst>
      <p:ext uri="{BB962C8B-B14F-4D97-AF65-F5344CB8AC3E}">
        <p14:creationId xmlns:p14="http://schemas.microsoft.com/office/powerpoint/2010/main" val="11288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Sequence Labels</a:t>
            </a:r>
          </a:p>
        </p:txBody>
      </p:sp>
      <p:sp>
        <p:nvSpPr>
          <p:cNvPr id="7" name="Content Placeholder 6">
            <a:extLst>
              <a:ext uri="{FF2B5EF4-FFF2-40B4-BE49-F238E27FC236}">
                <a16:creationId xmlns:a16="http://schemas.microsoft.com/office/drawing/2014/main" id="{A9ECA316-0829-4F2B-BE0D-FBB31ADBA954}"/>
              </a:ext>
            </a:extLst>
          </p:cNvPr>
          <p:cNvSpPr>
            <a:spLocks noGrp="1"/>
          </p:cNvSpPr>
          <p:nvPr>
            <p:ph idx="1"/>
          </p:nvPr>
        </p:nvSpPr>
        <p:spPr/>
        <p:txBody>
          <a:bodyPr/>
          <a:lstStyle/>
          <a:p>
            <a:endParaRPr lang="en-IL" dirty="0"/>
          </a:p>
        </p:txBody>
      </p:sp>
      <p:sp>
        <p:nvSpPr>
          <p:cNvPr id="4" name="object 6"/>
          <p:cNvSpPr/>
          <p:nvPr/>
        </p:nvSpPr>
        <p:spPr>
          <a:xfrm>
            <a:off x="4240694" y="1825625"/>
            <a:ext cx="1984513" cy="3869598"/>
          </a:xfrm>
          <a:prstGeom prst="rect">
            <a:avLst/>
          </a:prstGeom>
          <a:blipFill>
            <a:blip r:embed="rId2" cstate="print"/>
            <a:stretch>
              <a:fillRect l="-429884" r="1"/>
            </a:stretch>
          </a:blipFill>
        </p:spPr>
        <p:txBody>
          <a:bodyPr wrap="square" lIns="0" tIns="0" rIns="0" bIns="0" rtlCol="0"/>
          <a:lstStyle/>
          <a:p>
            <a:endParaRPr/>
          </a:p>
        </p:txBody>
      </p:sp>
      <p:sp>
        <p:nvSpPr>
          <p:cNvPr id="6" name="object 5"/>
          <p:cNvSpPr txBox="1"/>
          <p:nvPr/>
        </p:nvSpPr>
        <p:spPr>
          <a:xfrm>
            <a:off x="4590731" y="5735604"/>
            <a:ext cx="1594719" cy="399254"/>
          </a:xfrm>
          <a:prstGeom prst="rect">
            <a:avLst/>
          </a:prstGeom>
        </p:spPr>
        <p:txBody>
          <a:bodyPr vert="horz" wrap="square" lIns="0" tIns="16933" rIns="0" bIns="0" rtlCol="0">
            <a:spAutoFit/>
          </a:bodyPr>
          <a:lstStyle/>
          <a:p>
            <a:pPr marL="16933" algn="ctr">
              <a:spcBef>
                <a:spcPts val="133"/>
              </a:spcBef>
            </a:pPr>
            <a:r>
              <a:rPr lang="en-US" sz="1200" b="1" spc="-7" dirty="0">
                <a:latin typeface="Arial"/>
                <a:cs typeface="Arial"/>
              </a:rPr>
              <a:t>Language Model</a:t>
            </a:r>
          </a:p>
          <a:p>
            <a:pPr marL="16933" algn="ctr">
              <a:spcBef>
                <a:spcPts val="133"/>
              </a:spcBef>
            </a:pPr>
            <a:r>
              <a:rPr lang="en-US" sz="1200" b="1" spc="-7" dirty="0">
                <a:latin typeface="Arial"/>
                <a:cs typeface="Arial"/>
              </a:rPr>
              <a:t>Part-of-Speech Tags</a:t>
            </a:r>
            <a:endParaRPr sz="1200" dirty="0">
              <a:latin typeface="Arial"/>
              <a:cs typeface="Arial"/>
            </a:endParaRPr>
          </a:p>
        </p:txBody>
      </p:sp>
    </p:spTree>
    <p:extLst>
      <p:ext uri="{BB962C8B-B14F-4D97-AF65-F5344CB8AC3E}">
        <p14:creationId xmlns:p14="http://schemas.microsoft.com/office/powerpoint/2010/main" val="5308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Sequence Labels</a:t>
            </a:r>
          </a:p>
        </p:txBody>
      </p:sp>
      <p:sp>
        <p:nvSpPr>
          <p:cNvPr id="6" name="Content Placeholder 5">
            <a:extLst>
              <a:ext uri="{FF2B5EF4-FFF2-40B4-BE49-F238E27FC236}">
                <a16:creationId xmlns:a16="http://schemas.microsoft.com/office/drawing/2014/main" id="{1F22D228-694A-436E-9929-8BC84322F63B}"/>
              </a:ext>
            </a:extLst>
          </p:cNvPr>
          <p:cNvSpPr>
            <a:spLocks noGrp="1"/>
          </p:cNvSpPr>
          <p:nvPr>
            <p:ph idx="1"/>
          </p:nvPr>
        </p:nvSpPr>
        <p:spPr/>
        <p:txBody>
          <a:bodyPr/>
          <a:lstStyle/>
          <a:p>
            <a:endParaRPr lang="en-IL"/>
          </a:p>
        </p:txBody>
      </p:sp>
      <p:sp>
        <p:nvSpPr>
          <p:cNvPr id="4" name="object 6"/>
          <p:cNvSpPr/>
          <p:nvPr/>
        </p:nvSpPr>
        <p:spPr>
          <a:xfrm>
            <a:off x="4426228" y="1825625"/>
            <a:ext cx="3008243" cy="3869598"/>
          </a:xfrm>
          <a:prstGeom prst="rect">
            <a:avLst/>
          </a:prstGeom>
          <a:blipFill>
            <a:blip r:embed="rId2" cstate="print"/>
            <a:stretch>
              <a:fillRect l="-184912" r="-64648"/>
            </a:stretch>
          </a:blipFill>
        </p:spPr>
        <p:txBody>
          <a:bodyPr wrap="square" lIns="0" tIns="0" rIns="0" bIns="0" rtlCol="0"/>
          <a:lstStyle/>
          <a:p>
            <a:endParaRPr/>
          </a:p>
        </p:txBody>
      </p:sp>
      <p:sp>
        <p:nvSpPr>
          <p:cNvPr id="7" name="object 5"/>
          <p:cNvSpPr txBox="1"/>
          <p:nvPr/>
        </p:nvSpPr>
        <p:spPr>
          <a:xfrm>
            <a:off x="5207782" y="5735604"/>
            <a:ext cx="1568614" cy="201764"/>
          </a:xfrm>
          <a:prstGeom prst="rect">
            <a:avLst/>
          </a:prstGeom>
        </p:spPr>
        <p:txBody>
          <a:bodyPr vert="horz" wrap="square" lIns="0" tIns="16933" rIns="0" bIns="0" rtlCol="0">
            <a:spAutoFit/>
          </a:bodyPr>
          <a:lstStyle/>
          <a:p>
            <a:pPr marL="16933">
              <a:spcBef>
                <a:spcPts val="133"/>
              </a:spcBef>
            </a:pPr>
            <a:r>
              <a:rPr lang="en-US" sz="1200" b="1" spc="-7" dirty="0">
                <a:latin typeface="Arial"/>
                <a:cs typeface="Arial"/>
              </a:rPr>
              <a:t>Machine Translation</a:t>
            </a:r>
            <a:endParaRPr sz="1200" dirty="0">
              <a:latin typeface="Arial"/>
              <a:cs typeface="Arial"/>
            </a:endParaRPr>
          </a:p>
        </p:txBody>
      </p:sp>
    </p:spTree>
    <p:extLst>
      <p:ext uri="{BB962C8B-B14F-4D97-AF65-F5344CB8AC3E}">
        <p14:creationId xmlns:p14="http://schemas.microsoft.com/office/powerpoint/2010/main" val="239672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Sequence Labels</a:t>
            </a:r>
          </a:p>
        </p:txBody>
      </p:sp>
      <p:sp>
        <p:nvSpPr>
          <p:cNvPr id="7" name="Content Placeholder 6">
            <a:extLst>
              <a:ext uri="{FF2B5EF4-FFF2-40B4-BE49-F238E27FC236}">
                <a16:creationId xmlns:a16="http://schemas.microsoft.com/office/drawing/2014/main" id="{91C8E483-B03E-4A7F-A871-D35DBEB11C52}"/>
              </a:ext>
            </a:extLst>
          </p:cNvPr>
          <p:cNvSpPr>
            <a:spLocks noGrp="1"/>
          </p:cNvSpPr>
          <p:nvPr>
            <p:ph idx="1"/>
          </p:nvPr>
        </p:nvSpPr>
        <p:spPr/>
        <p:txBody>
          <a:bodyPr/>
          <a:lstStyle/>
          <a:p>
            <a:endParaRPr lang="en-IL"/>
          </a:p>
        </p:txBody>
      </p:sp>
      <p:sp>
        <p:nvSpPr>
          <p:cNvPr id="4" name="object 6"/>
          <p:cNvSpPr/>
          <p:nvPr/>
        </p:nvSpPr>
        <p:spPr>
          <a:xfrm>
            <a:off x="4996069" y="1825625"/>
            <a:ext cx="1974575" cy="3869598"/>
          </a:xfrm>
          <a:prstGeom prst="rect">
            <a:avLst/>
          </a:prstGeom>
          <a:blipFill>
            <a:blip r:embed="rId2" cstate="print"/>
            <a:stretch>
              <a:fillRect l="-77013" r="-355537"/>
            </a:stretch>
          </a:blipFill>
        </p:spPr>
        <p:txBody>
          <a:bodyPr wrap="square" lIns="0" tIns="0" rIns="0" bIns="0" rtlCol="0"/>
          <a:lstStyle/>
          <a:p>
            <a:endParaRPr/>
          </a:p>
        </p:txBody>
      </p:sp>
      <p:sp>
        <p:nvSpPr>
          <p:cNvPr id="5" name="object 5"/>
          <p:cNvSpPr txBox="1"/>
          <p:nvPr/>
        </p:nvSpPr>
        <p:spPr>
          <a:xfrm>
            <a:off x="5294493" y="5729278"/>
            <a:ext cx="1465512" cy="201764"/>
          </a:xfrm>
          <a:prstGeom prst="rect">
            <a:avLst/>
          </a:prstGeom>
        </p:spPr>
        <p:txBody>
          <a:bodyPr vert="horz" wrap="square" lIns="0" tIns="16933" rIns="0" bIns="0" rtlCol="0">
            <a:spAutoFit/>
          </a:bodyPr>
          <a:lstStyle/>
          <a:p>
            <a:pPr marL="16933">
              <a:spcBef>
                <a:spcPts val="133"/>
              </a:spcBef>
            </a:pPr>
            <a:r>
              <a:rPr sz="1200" b="1" spc="-7" dirty="0">
                <a:latin typeface="Arial"/>
                <a:cs typeface="Arial"/>
              </a:rPr>
              <a:t>Image</a:t>
            </a:r>
            <a:r>
              <a:rPr sz="1200" b="1" spc="-27" dirty="0">
                <a:latin typeface="Arial"/>
                <a:cs typeface="Arial"/>
              </a:rPr>
              <a:t> </a:t>
            </a:r>
            <a:r>
              <a:rPr sz="1200" b="1" spc="-7" dirty="0">
                <a:latin typeface="Arial"/>
                <a:cs typeface="Arial"/>
              </a:rPr>
              <a:t>Captionin</a:t>
            </a:r>
            <a:r>
              <a:rPr lang="en-US" sz="1200" b="1" spc="-7" dirty="0">
                <a:latin typeface="Arial"/>
                <a:cs typeface="Arial"/>
              </a:rPr>
              <a:t>g</a:t>
            </a:r>
            <a:endParaRPr sz="1200" dirty="0">
              <a:latin typeface="Arial"/>
              <a:cs typeface="Arial"/>
            </a:endParaRPr>
          </a:p>
        </p:txBody>
      </p:sp>
    </p:spTree>
    <p:extLst>
      <p:ext uri="{BB962C8B-B14F-4D97-AF65-F5344CB8AC3E}">
        <p14:creationId xmlns:p14="http://schemas.microsoft.com/office/powerpoint/2010/main" val="268355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Sequence Labels</a:t>
            </a:r>
          </a:p>
        </p:txBody>
      </p:sp>
      <p:sp>
        <p:nvSpPr>
          <p:cNvPr id="10" name="Content Placeholder 9">
            <a:extLst>
              <a:ext uri="{FF2B5EF4-FFF2-40B4-BE49-F238E27FC236}">
                <a16:creationId xmlns:a16="http://schemas.microsoft.com/office/drawing/2014/main" id="{2B6D44E8-6BA5-45E9-909F-45CAAC1DF3FC}"/>
              </a:ext>
            </a:extLst>
          </p:cNvPr>
          <p:cNvSpPr>
            <a:spLocks noGrp="1"/>
          </p:cNvSpPr>
          <p:nvPr>
            <p:ph idx="1"/>
          </p:nvPr>
        </p:nvSpPr>
        <p:spPr/>
        <p:txBody>
          <a:bodyPr/>
          <a:lstStyle/>
          <a:p>
            <a:endParaRPr lang="en-IL"/>
          </a:p>
        </p:txBody>
      </p:sp>
      <p:sp>
        <p:nvSpPr>
          <p:cNvPr id="4" name="object 6"/>
          <p:cNvSpPr/>
          <p:nvPr/>
        </p:nvSpPr>
        <p:spPr>
          <a:xfrm>
            <a:off x="838200" y="1825625"/>
            <a:ext cx="10515600" cy="3869598"/>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2657310" y="5729278"/>
            <a:ext cx="1465512" cy="201764"/>
          </a:xfrm>
          <a:prstGeom prst="rect">
            <a:avLst/>
          </a:prstGeom>
        </p:spPr>
        <p:txBody>
          <a:bodyPr vert="horz" wrap="square" lIns="0" tIns="16933" rIns="0" bIns="0" rtlCol="0">
            <a:spAutoFit/>
          </a:bodyPr>
          <a:lstStyle/>
          <a:p>
            <a:pPr marL="16933">
              <a:spcBef>
                <a:spcPts val="133"/>
              </a:spcBef>
            </a:pPr>
            <a:r>
              <a:rPr sz="1200" b="1" spc="-7" dirty="0">
                <a:latin typeface="Arial"/>
                <a:cs typeface="Arial"/>
              </a:rPr>
              <a:t>Image</a:t>
            </a:r>
            <a:r>
              <a:rPr sz="1200" b="1" spc="-27" dirty="0">
                <a:latin typeface="Arial"/>
                <a:cs typeface="Arial"/>
              </a:rPr>
              <a:t> </a:t>
            </a:r>
            <a:r>
              <a:rPr sz="1200" b="1" spc="-7" dirty="0">
                <a:latin typeface="Arial"/>
                <a:cs typeface="Arial"/>
              </a:rPr>
              <a:t>Captionin</a:t>
            </a:r>
            <a:r>
              <a:rPr lang="en-US" sz="1200" b="1" spc="-7" dirty="0">
                <a:latin typeface="Arial"/>
                <a:cs typeface="Arial"/>
              </a:rPr>
              <a:t>g</a:t>
            </a:r>
            <a:endParaRPr sz="1200" dirty="0">
              <a:latin typeface="Arial"/>
              <a:cs typeface="Arial"/>
            </a:endParaRPr>
          </a:p>
        </p:txBody>
      </p:sp>
      <p:sp>
        <p:nvSpPr>
          <p:cNvPr id="6" name="object 5"/>
          <p:cNvSpPr txBox="1"/>
          <p:nvPr/>
        </p:nvSpPr>
        <p:spPr>
          <a:xfrm>
            <a:off x="4630488" y="5735604"/>
            <a:ext cx="1465512" cy="201764"/>
          </a:xfrm>
          <a:prstGeom prst="rect">
            <a:avLst/>
          </a:prstGeom>
        </p:spPr>
        <p:txBody>
          <a:bodyPr vert="horz" wrap="square" lIns="0" tIns="16933" rIns="0" bIns="0" rtlCol="0">
            <a:spAutoFit/>
          </a:bodyPr>
          <a:lstStyle/>
          <a:p>
            <a:pPr marL="16933">
              <a:spcBef>
                <a:spcPts val="133"/>
              </a:spcBef>
            </a:pPr>
            <a:r>
              <a:rPr lang="en-US" sz="1200" b="1" spc="-7" dirty="0">
                <a:latin typeface="Arial"/>
                <a:cs typeface="Arial"/>
              </a:rPr>
              <a:t>Text Classification</a:t>
            </a:r>
            <a:endParaRPr sz="1200" dirty="0">
              <a:latin typeface="Arial"/>
              <a:cs typeface="Arial"/>
            </a:endParaRPr>
          </a:p>
        </p:txBody>
      </p:sp>
      <p:sp>
        <p:nvSpPr>
          <p:cNvPr id="7" name="object 5"/>
          <p:cNvSpPr txBox="1"/>
          <p:nvPr/>
        </p:nvSpPr>
        <p:spPr>
          <a:xfrm>
            <a:off x="7182354" y="5735604"/>
            <a:ext cx="1568614" cy="201764"/>
          </a:xfrm>
          <a:prstGeom prst="rect">
            <a:avLst/>
          </a:prstGeom>
        </p:spPr>
        <p:txBody>
          <a:bodyPr vert="horz" wrap="square" lIns="0" tIns="16933" rIns="0" bIns="0" rtlCol="0">
            <a:spAutoFit/>
          </a:bodyPr>
          <a:lstStyle/>
          <a:p>
            <a:pPr marL="16933">
              <a:spcBef>
                <a:spcPts val="133"/>
              </a:spcBef>
            </a:pPr>
            <a:r>
              <a:rPr lang="en-US" sz="1200" b="1" spc="-7" dirty="0">
                <a:latin typeface="Arial"/>
                <a:cs typeface="Arial"/>
              </a:rPr>
              <a:t>Machine Translation</a:t>
            </a:r>
            <a:endParaRPr sz="1200" dirty="0">
              <a:latin typeface="Arial"/>
              <a:cs typeface="Arial"/>
            </a:endParaRPr>
          </a:p>
        </p:txBody>
      </p:sp>
      <p:sp>
        <p:nvSpPr>
          <p:cNvPr id="8" name="object 5">
            <a:extLst>
              <a:ext uri="{FF2B5EF4-FFF2-40B4-BE49-F238E27FC236}">
                <a16:creationId xmlns:a16="http://schemas.microsoft.com/office/drawing/2014/main" id="{C9F7B889-9875-4355-A86D-30C15D05A633}"/>
              </a:ext>
            </a:extLst>
          </p:cNvPr>
          <p:cNvSpPr txBox="1"/>
          <p:nvPr/>
        </p:nvSpPr>
        <p:spPr>
          <a:xfrm>
            <a:off x="9653066" y="5735604"/>
            <a:ext cx="1594719" cy="399254"/>
          </a:xfrm>
          <a:prstGeom prst="rect">
            <a:avLst/>
          </a:prstGeom>
        </p:spPr>
        <p:txBody>
          <a:bodyPr vert="horz" wrap="square" lIns="0" tIns="16933" rIns="0" bIns="0" rtlCol="0">
            <a:spAutoFit/>
          </a:bodyPr>
          <a:lstStyle/>
          <a:p>
            <a:pPr marL="16933" algn="ctr">
              <a:spcBef>
                <a:spcPts val="133"/>
              </a:spcBef>
            </a:pPr>
            <a:r>
              <a:rPr lang="en-US" sz="1200" b="1" spc="-7" dirty="0">
                <a:latin typeface="Arial"/>
                <a:cs typeface="Arial"/>
              </a:rPr>
              <a:t>Language Model</a:t>
            </a:r>
          </a:p>
          <a:p>
            <a:pPr marL="16933" algn="ctr">
              <a:spcBef>
                <a:spcPts val="133"/>
              </a:spcBef>
            </a:pPr>
            <a:r>
              <a:rPr lang="en-US" sz="1200" b="1" spc="-7" dirty="0">
                <a:latin typeface="Arial"/>
                <a:cs typeface="Arial"/>
              </a:rPr>
              <a:t>Part-of-Speech Tags</a:t>
            </a:r>
            <a:endParaRPr sz="1200" dirty="0">
              <a:latin typeface="Arial"/>
              <a:cs typeface="Arial"/>
            </a:endParaRPr>
          </a:p>
        </p:txBody>
      </p:sp>
    </p:spTree>
    <p:extLst>
      <p:ext uri="{BB962C8B-B14F-4D97-AF65-F5344CB8AC3E}">
        <p14:creationId xmlns:p14="http://schemas.microsoft.com/office/powerpoint/2010/main" val="336171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you see the future?</a:t>
            </a:r>
          </a:p>
        </p:txBody>
      </p:sp>
      <p:sp>
        <p:nvSpPr>
          <p:cNvPr id="3" name="Content Placeholder 2"/>
          <p:cNvSpPr>
            <a:spLocks noGrp="1"/>
          </p:cNvSpPr>
          <p:nvPr>
            <p:ph idx="1"/>
          </p:nvPr>
        </p:nvSpPr>
        <p:spPr/>
        <p:txBody>
          <a:bodyPr/>
          <a:lstStyle/>
          <a:p>
            <a:r>
              <a:rPr lang="en-US" dirty="0"/>
              <a:t>Predictions for current observations might be influenced by future observation</a:t>
            </a:r>
          </a:p>
          <a:p>
            <a:pPr lvl="1"/>
            <a:r>
              <a:rPr lang="en-US" dirty="0"/>
              <a:t>E.g. “It’s just that, you know, I don’t like that”.</a:t>
            </a:r>
          </a:p>
          <a:p>
            <a:r>
              <a:rPr lang="en-US" dirty="0"/>
              <a:t>We can use bi-directional RNNs</a:t>
            </a:r>
          </a:p>
        </p:txBody>
      </p:sp>
      <p:pic>
        <p:nvPicPr>
          <p:cNvPr id="4" name="Picture 3"/>
          <p:cNvPicPr>
            <a:picLocks noChangeAspect="1"/>
          </p:cNvPicPr>
          <p:nvPr/>
        </p:nvPicPr>
        <p:blipFill>
          <a:blip r:embed="rId2"/>
          <a:stretch>
            <a:fillRect/>
          </a:stretch>
        </p:blipFill>
        <p:spPr>
          <a:xfrm>
            <a:off x="5635752" y="3143116"/>
            <a:ext cx="6556248" cy="3619111"/>
          </a:xfrm>
          <a:prstGeom prst="rect">
            <a:avLst/>
          </a:prstGeom>
        </p:spPr>
      </p:pic>
    </p:spTree>
    <p:extLst>
      <p:ext uri="{BB962C8B-B14F-4D97-AF65-F5344CB8AC3E}">
        <p14:creationId xmlns:p14="http://schemas.microsoft.com/office/powerpoint/2010/main" val="158472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6" descr="Image result for language misunderstanding com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2360" y="365125"/>
            <a:ext cx="4547280" cy="5986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89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with RNNs</a:t>
            </a:r>
          </a:p>
        </p:txBody>
      </p:sp>
      <p:sp>
        <p:nvSpPr>
          <p:cNvPr id="26" name="Text Placeholder 25"/>
          <p:cNvSpPr>
            <a:spLocks noGrp="1"/>
          </p:cNvSpPr>
          <p:nvPr>
            <p:ph type="body" idx="1"/>
          </p:nvPr>
        </p:nvSpPr>
        <p:spPr/>
        <p:txBody>
          <a:bodyPr/>
          <a:lstStyle/>
          <a:p>
            <a:endParaRPr lang="en-US"/>
          </a:p>
        </p:txBody>
      </p:sp>
    </p:spTree>
    <p:extLst>
      <p:ext uri="{BB962C8B-B14F-4D97-AF65-F5344CB8AC3E}">
        <p14:creationId xmlns:p14="http://schemas.microsoft.com/office/powerpoint/2010/main" val="77196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5939" y="594917"/>
            <a:ext cx="11260121" cy="5668166"/>
          </a:xfrm>
          <a:prstGeom prst="rect">
            <a:avLst/>
          </a:prstGeom>
        </p:spPr>
      </p:pic>
    </p:spTree>
    <p:extLst>
      <p:ext uri="{BB962C8B-B14F-4D97-AF65-F5344CB8AC3E}">
        <p14:creationId xmlns:p14="http://schemas.microsoft.com/office/powerpoint/2010/main" val="361008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5465" y="652075"/>
            <a:ext cx="11241069" cy="5553850"/>
          </a:xfrm>
          <a:prstGeom prst="rect">
            <a:avLst/>
          </a:prstGeom>
        </p:spPr>
      </p:pic>
    </p:spTree>
    <p:extLst>
      <p:ext uri="{BB962C8B-B14F-4D97-AF65-F5344CB8AC3E}">
        <p14:creationId xmlns:p14="http://schemas.microsoft.com/office/powerpoint/2010/main" val="648177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5939" y="609206"/>
            <a:ext cx="11260121" cy="5639587"/>
          </a:xfrm>
          <a:prstGeom prst="rect">
            <a:avLst/>
          </a:prstGeom>
        </p:spPr>
      </p:pic>
    </p:spTree>
    <p:extLst>
      <p:ext uri="{BB962C8B-B14F-4D97-AF65-F5344CB8AC3E}">
        <p14:creationId xmlns:p14="http://schemas.microsoft.com/office/powerpoint/2010/main" val="204301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9755" y="618733"/>
            <a:ext cx="11212490" cy="5620534"/>
          </a:xfrm>
          <a:prstGeom prst="rect">
            <a:avLst/>
          </a:prstGeom>
        </p:spPr>
      </p:pic>
    </p:spTree>
    <p:extLst>
      <p:ext uri="{BB962C8B-B14F-4D97-AF65-F5344CB8AC3E}">
        <p14:creationId xmlns:p14="http://schemas.microsoft.com/office/powerpoint/2010/main" val="206792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1176" y="618733"/>
            <a:ext cx="11269648" cy="5620534"/>
          </a:xfrm>
          <a:prstGeom prst="rect">
            <a:avLst/>
          </a:prstGeom>
        </p:spPr>
      </p:pic>
    </p:spTree>
    <p:extLst>
      <p:ext uri="{BB962C8B-B14F-4D97-AF65-F5344CB8AC3E}">
        <p14:creationId xmlns:p14="http://schemas.microsoft.com/office/powerpoint/2010/main" val="333512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 1"/>
          <p:cNvSpPr txBox="1">
            <a:spLocks noGrp="1"/>
          </p:cNvSpPr>
          <p:nvPr>
            <p:ph type="title"/>
          </p:nvPr>
        </p:nvSpPr>
        <p:spPr/>
        <p:txBody>
          <a:bodyPr/>
          <a:lstStyle/>
          <a:p>
            <a:pPr lvl="0"/>
            <a:r>
              <a:rPr lang="en-US"/>
              <a:t>Gradient clipping</a:t>
            </a:r>
          </a:p>
        </p:txBody>
      </p:sp>
      <p:sp>
        <p:nvSpPr>
          <p:cNvPr id="4" name="Content Placeholder 3"/>
          <p:cNvSpPr>
            <a:spLocks noGrp="1"/>
          </p:cNvSpPr>
          <p:nvPr>
            <p:ph idx="1"/>
          </p:nvPr>
        </p:nvSpPr>
        <p:spPr/>
        <p:txBody>
          <a:bodyPr/>
          <a:lstStyle/>
          <a:p>
            <a:pPr lvl="0" hangingPunct="0">
              <a:buNone/>
            </a:pPr>
            <a:r>
              <a:rPr lang="en-US" sz="2903" dirty="0">
                <a:solidFill>
                  <a:srgbClr val="000000"/>
                </a:solidFill>
                <a:ea typeface="Droid Sans Fallback" pitchFamily="2"/>
                <a:cs typeface="FreeSans" pitchFamily="2"/>
              </a:rPr>
              <a:t>At each time tick,</a:t>
            </a:r>
          </a:p>
          <a:p>
            <a:pPr lvl="1" hangingPunct="0">
              <a:buSzPct val="45000"/>
              <a:buFont typeface="StarSymbol"/>
              <a:buChar char="●"/>
            </a:pPr>
            <a:r>
              <a:rPr lang="en-US" sz="2903" dirty="0">
                <a:solidFill>
                  <a:srgbClr val="000000"/>
                </a:solidFill>
                <a:ea typeface="Droid Sans Fallback" pitchFamily="2"/>
                <a:cs typeface="FreeSans" pitchFamily="2"/>
              </a:rPr>
              <a:t>check if grad abs value is more than … 5?</a:t>
            </a:r>
          </a:p>
          <a:p>
            <a:pPr lvl="1" hangingPunct="0">
              <a:buSzPct val="45000"/>
              <a:buFont typeface="StarSymbol"/>
              <a:buChar char="●"/>
            </a:pPr>
            <a:r>
              <a:rPr lang="en-US" sz="2903" dirty="0">
                <a:solidFill>
                  <a:srgbClr val="000000"/>
                </a:solidFill>
                <a:ea typeface="Droid Sans Fallback" pitchFamily="2"/>
                <a:cs typeface="FreeSans" pitchFamily="2"/>
              </a:rPr>
              <a:t>If so, clip it</a:t>
            </a:r>
          </a:p>
          <a:p>
            <a:pPr lvl="3" hangingPunct="0">
              <a:buSzPct val="45000"/>
              <a:buFont typeface="StarSymbol"/>
              <a:buChar char="●"/>
            </a:pPr>
            <a:r>
              <a:rPr lang="en-US" sz="2903" dirty="0">
                <a:solidFill>
                  <a:srgbClr val="000000"/>
                </a:solidFill>
                <a:ea typeface="Droid Sans Fallback" pitchFamily="2"/>
                <a:cs typeface="FreeSans" pitchFamily="2"/>
              </a:rPr>
              <a:t>large positive is now 5,</a:t>
            </a:r>
          </a:p>
          <a:p>
            <a:pPr lvl="3" hangingPunct="0">
              <a:buSzPct val="45000"/>
              <a:buFont typeface="StarSymbol"/>
              <a:buChar char="●"/>
            </a:pPr>
            <a:r>
              <a:rPr lang="en-US" sz="2903" dirty="0">
                <a:solidFill>
                  <a:srgbClr val="000000"/>
                </a:solidFill>
                <a:ea typeface="Droid Sans Fallback" pitchFamily="2"/>
                <a:cs typeface="FreeSans" pitchFamily="2"/>
              </a:rPr>
              <a:t>large negative is now -5</a:t>
            </a:r>
          </a:p>
          <a:p>
            <a:pPr lvl="1" hangingPunct="0">
              <a:buSzPct val="45000"/>
              <a:buFont typeface="StarSymbol"/>
              <a:buChar char="●"/>
            </a:pPr>
            <a:endParaRPr lang="en-US" sz="2903" dirty="0">
              <a:solidFill>
                <a:srgbClr val="000000"/>
              </a:solidFill>
              <a:ea typeface="Droid Sans Fallback" pitchFamily="2"/>
              <a:cs typeface="FreeSans" pitchFamily="2"/>
            </a:endParaRPr>
          </a:p>
          <a:p>
            <a:pPr lvl="1" hangingPunct="0">
              <a:buSzPct val="45000"/>
              <a:buFont typeface="StarSymbol"/>
              <a:buChar char="●"/>
            </a:pPr>
            <a:r>
              <a:rPr lang="en-US" sz="2903" dirty="0">
                <a:solidFill>
                  <a:srgbClr val="000000"/>
                </a:solidFill>
                <a:ea typeface="Droid Sans Fallback" pitchFamily="2"/>
                <a:cs typeface="FreeSans" pitchFamily="2"/>
              </a:rPr>
              <a:t>How large is too large?</a:t>
            </a:r>
          </a:p>
          <a:p>
            <a:pPr lvl="2" hangingPunct="0">
              <a:buSzPct val="45000"/>
              <a:buFont typeface="StarSymbol"/>
              <a:buChar char="●"/>
            </a:pPr>
            <a:r>
              <a:rPr lang="en-US" sz="2903" dirty="0">
                <a:solidFill>
                  <a:srgbClr val="000000"/>
                </a:solidFill>
                <a:ea typeface="Droid Sans Fallback" pitchFamily="2"/>
                <a:cs typeface="FreeSans" pitchFamily="2"/>
              </a:rPr>
              <a:t>Reduce clipping threshold until explosions disappear</a:t>
            </a:r>
          </a:p>
          <a:p>
            <a:pPr lvl="0" hangingPunct="0">
              <a:buSzPct val="45000"/>
              <a:buFont typeface="StarSymbol"/>
              <a:buChar char="●"/>
            </a:pPr>
            <a:endParaRPr lang="en-US" sz="2903" dirty="0">
              <a:solidFill>
                <a:srgbClr val="000000"/>
              </a:solidFill>
              <a:ea typeface="Droid Sans Fallback" pitchFamily="2"/>
              <a:cs typeface="FreeSans" pitchFamily="2"/>
            </a:endParaRPr>
          </a:p>
          <a:p>
            <a:endParaRPr lang="en-US" dirty="0"/>
          </a:p>
        </p:txBody>
      </p:sp>
      <p:sp>
        <p:nvSpPr>
          <p:cNvPr id="6" name="Slide Number Placeholder 5"/>
          <p:cNvSpPr>
            <a:spLocks noGrp="1"/>
          </p:cNvSpPr>
          <p:nvPr>
            <p:ph type="sldNum" sz="quarter" idx="12"/>
          </p:nvPr>
        </p:nvSpPr>
        <p:spPr/>
        <p:txBody>
          <a:bodyPr/>
          <a:lstStyle/>
          <a:p>
            <a:pPr lvl="0"/>
            <a:fld id="{4BCCEEE1-0BC6-4F55-A936-6F4222F41609}" type="slidenum">
              <a:rPr/>
              <a:t>136</a:t>
            </a:fld>
            <a:endParaRPr lang="en-US"/>
          </a:p>
        </p:txBody>
      </p:sp>
    </p:spTree>
    <p:extLst>
      <p:ext uri="{BB962C8B-B14F-4D97-AF65-F5344CB8AC3E}">
        <p14:creationId xmlns:p14="http://schemas.microsoft.com/office/powerpoint/2010/main" val="85922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6886" y="571101"/>
            <a:ext cx="11298227" cy="5715798"/>
          </a:xfrm>
          <a:prstGeom prst="rect">
            <a:avLst/>
          </a:prstGeom>
        </p:spPr>
      </p:pic>
    </p:spTree>
    <p:extLst>
      <p:ext uri="{BB962C8B-B14F-4D97-AF65-F5344CB8AC3E}">
        <p14:creationId xmlns:p14="http://schemas.microsoft.com/office/powerpoint/2010/main" val="75360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 Long Short Term Memory</a:t>
            </a:r>
          </a:p>
        </p:txBody>
      </p:sp>
      <p:sp>
        <p:nvSpPr>
          <p:cNvPr id="3" name="Content Placeholder 2"/>
          <p:cNvSpPr>
            <a:spLocks noGrp="1"/>
          </p:cNvSpPr>
          <p:nvPr>
            <p:ph idx="1"/>
          </p:nvPr>
        </p:nvSpPr>
        <p:spPr/>
        <p:txBody>
          <a:bodyPr/>
          <a:lstStyle/>
          <a:p>
            <a:r>
              <a:rPr lang="en-US" dirty="0"/>
              <a:t>4 gates:</a:t>
            </a:r>
          </a:p>
          <a:p>
            <a:pPr lvl="1"/>
            <a:r>
              <a:rPr lang="en-US" dirty="0"/>
              <a:t>Input</a:t>
            </a:r>
          </a:p>
          <a:p>
            <a:pPr lvl="1"/>
            <a:r>
              <a:rPr lang="en-US" dirty="0"/>
              <a:t>Output</a:t>
            </a:r>
          </a:p>
          <a:p>
            <a:pPr lvl="1"/>
            <a:r>
              <a:rPr lang="en-US" dirty="0"/>
              <a:t>Input modulation</a:t>
            </a:r>
          </a:p>
          <a:p>
            <a:pPr lvl="1"/>
            <a:r>
              <a:rPr lang="en-US" dirty="0"/>
              <a:t>Forget</a:t>
            </a:r>
          </a:p>
        </p:txBody>
      </p:sp>
      <p:pic>
        <p:nvPicPr>
          <p:cNvPr id="5" name="Picture 2" descr="Image result for lstm gates">
            <a:extLst>
              <a:ext uri="{FF2B5EF4-FFF2-40B4-BE49-F238E27FC236}">
                <a16:creationId xmlns:a16="http://schemas.microsoft.com/office/drawing/2014/main" id="{8274C1D2-161F-4D1B-802F-2F2E277162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2123" y="1366423"/>
            <a:ext cx="7303394" cy="4810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33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 Long Short Term Memory</a:t>
            </a:r>
          </a:p>
        </p:txBody>
      </p:sp>
      <p:sp>
        <p:nvSpPr>
          <p:cNvPr id="3" name="Content Placeholder 2"/>
          <p:cNvSpPr>
            <a:spLocks noGrp="1"/>
          </p:cNvSpPr>
          <p:nvPr>
            <p:ph idx="1"/>
          </p:nvPr>
        </p:nvSpPr>
        <p:spPr/>
        <p:txBody>
          <a:bodyPr/>
          <a:lstStyle/>
          <a:p>
            <a:endParaRPr lang="en-US" dirty="0"/>
          </a:p>
        </p:txBody>
      </p:sp>
      <p:pic>
        <p:nvPicPr>
          <p:cNvPr id="6146" name="Picture 2" descr="A LSTM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359" y="2625192"/>
            <a:ext cx="9513378" cy="3574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08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7305" y="638628"/>
            <a:ext cx="6237390" cy="542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33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 Long Short Term Memory</a:t>
            </a:r>
          </a:p>
        </p:txBody>
      </p:sp>
      <p:sp>
        <p:nvSpPr>
          <p:cNvPr id="3" name="Content Placeholder 2"/>
          <p:cNvSpPr>
            <a:spLocks noGrp="1"/>
          </p:cNvSpPr>
          <p:nvPr>
            <p:ph idx="1"/>
          </p:nvPr>
        </p:nvSpPr>
        <p:spPr>
          <a:xfrm>
            <a:off x="279918" y="1296955"/>
            <a:ext cx="6219205" cy="4880008"/>
          </a:xfrm>
        </p:spPr>
        <p:txBody>
          <a:bodyPr>
            <a:normAutofit fontScale="92500" lnSpcReduction="10000"/>
          </a:bodyPr>
          <a:lstStyle/>
          <a:p>
            <a:r>
              <a:rPr lang="en-US" dirty="0"/>
              <a:t>An LSTM cell has its memory </a:t>
            </a:r>
            <a:r>
              <a:rPr lang="en-US" i="1" dirty="0"/>
              <a:t>C</a:t>
            </a:r>
            <a:r>
              <a:rPr lang="en-US" i="1" baseline="-25000" dirty="0"/>
              <a:t>t</a:t>
            </a:r>
            <a:r>
              <a:rPr lang="en-US" dirty="0"/>
              <a:t> running on the top line</a:t>
            </a:r>
          </a:p>
          <a:p>
            <a:r>
              <a:rPr lang="en-US" dirty="0"/>
              <a:t>If helpful, it can remain unchanged, thus preserving information through long sequences</a:t>
            </a:r>
          </a:p>
          <a:p>
            <a:r>
              <a:rPr lang="en-US" dirty="0"/>
              <a:t>In addition, we have a hidden vector </a:t>
            </a:r>
            <a:r>
              <a:rPr lang="en-US" i="1" dirty="0" err="1"/>
              <a:t>h</a:t>
            </a:r>
            <a:r>
              <a:rPr lang="en-US" i="1" baseline="-25000" dirty="0" err="1"/>
              <a:t>t</a:t>
            </a:r>
            <a:endParaRPr lang="en-US" i="1" baseline="-25000" dirty="0"/>
          </a:p>
          <a:p>
            <a:r>
              <a:rPr lang="en-US" dirty="0"/>
              <a:t>Information can be added or removed from it, using gates</a:t>
            </a:r>
          </a:p>
          <a:p>
            <a:r>
              <a:rPr lang="en-US" dirty="0"/>
              <a:t>Gates use a sigmoid function</a:t>
            </a:r>
          </a:p>
          <a:p>
            <a:pPr lvl="1"/>
            <a:r>
              <a:rPr lang="en-US" dirty="0"/>
              <a:t>Value between 0 (closed) and 1 (open)</a:t>
            </a:r>
          </a:p>
        </p:txBody>
      </p:sp>
      <p:pic>
        <p:nvPicPr>
          <p:cNvPr id="7170" name="Picture 2" descr="http://colah.github.io/posts/2015-08-Understanding-LSTMs/img/LSTM3-C-line.png"/>
          <p:cNvPicPr>
            <a:picLocks noChangeAspect="1" noChangeArrowheads="1"/>
          </p:cNvPicPr>
          <p:nvPr/>
        </p:nvPicPr>
        <p:blipFill rotWithShape="1">
          <a:blip r:embed="rId2">
            <a:extLst>
              <a:ext uri="{28A0092B-C50C-407E-A947-70E740481C1C}">
                <a14:useLocalDpi xmlns:a14="http://schemas.microsoft.com/office/drawing/2010/main" val="0"/>
              </a:ext>
            </a:extLst>
          </a:blip>
          <a:srcRect l="21573" r="26199"/>
          <a:stretch/>
        </p:blipFill>
        <p:spPr bwMode="auto">
          <a:xfrm>
            <a:off x="6364224" y="2555437"/>
            <a:ext cx="5505450" cy="3255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11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Forget Gate</a:t>
            </a:r>
          </a:p>
        </p:txBody>
      </p:sp>
      <p:sp>
        <p:nvSpPr>
          <p:cNvPr id="3" name="Content Placeholder 2"/>
          <p:cNvSpPr>
            <a:spLocks noGrp="1"/>
          </p:cNvSpPr>
          <p:nvPr>
            <p:ph idx="1"/>
          </p:nvPr>
        </p:nvSpPr>
        <p:spPr/>
        <p:txBody>
          <a:bodyPr/>
          <a:lstStyle/>
          <a:p>
            <a:r>
              <a:rPr lang="en-US" dirty="0"/>
              <a:t>If the cell memory is not useful, we can “forget” it</a:t>
            </a:r>
          </a:p>
          <a:p>
            <a:r>
              <a:rPr lang="en-US" dirty="0"/>
              <a:t>Uses multiplication, to decide how much of it to keep (attenuation)</a:t>
            </a:r>
          </a:p>
        </p:txBody>
      </p:sp>
      <p:pic>
        <p:nvPicPr>
          <p:cNvPr id="8194" name="Picture 2" descr="http://colah.github.io/posts/2015-08-Understanding-LSTMs/img/LSTM3-focus-f.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0830" y="3127154"/>
            <a:ext cx="9947418" cy="3072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92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Gate</a:t>
            </a:r>
          </a:p>
        </p:txBody>
      </p:sp>
      <p:sp>
        <p:nvSpPr>
          <p:cNvPr id="3" name="Content Placeholder 2"/>
          <p:cNvSpPr>
            <a:spLocks noGrp="1"/>
          </p:cNvSpPr>
          <p:nvPr>
            <p:ph idx="1"/>
          </p:nvPr>
        </p:nvSpPr>
        <p:spPr/>
        <p:txBody>
          <a:bodyPr/>
          <a:lstStyle/>
          <a:p>
            <a:r>
              <a:rPr lang="en-US" dirty="0"/>
              <a:t>Next we decide what new information we want to keep in the cell memory</a:t>
            </a:r>
          </a:p>
          <a:p>
            <a:r>
              <a:rPr lang="en-US" dirty="0"/>
              <a:t>       is a candidate for the cell memory, and not the actual cell memory!</a:t>
            </a:r>
          </a:p>
        </p:txBody>
      </p:sp>
      <p:pic>
        <p:nvPicPr>
          <p:cNvPr id="9218" name="Picture 2" descr="http://colah.github.io/posts/2015-08-Understanding-LSTMs/img/LSTM3-focus-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05" y="3095374"/>
            <a:ext cx="10050309" cy="31042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colah.github.io/posts/2015-08-Understanding-LSTMs/img/LSTM3-focus-i.png"/>
          <p:cNvPicPr>
            <a:picLocks noChangeAspect="1" noChangeArrowheads="1"/>
          </p:cNvPicPr>
          <p:nvPr/>
        </p:nvPicPr>
        <p:blipFill rotWithShape="1">
          <a:blip r:embed="rId2">
            <a:extLst>
              <a:ext uri="{28A0092B-C50C-407E-A947-70E740481C1C}">
                <a14:useLocalDpi xmlns:a14="http://schemas.microsoft.com/office/drawing/2010/main" val="0"/>
              </a:ext>
            </a:extLst>
          </a:blip>
          <a:srcRect l="53165" t="54932" r="42665" b="29726"/>
          <a:stretch/>
        </p:blipFill>
        <p:spPr bwMode="auto">
          <a:xfrm>
            <a:off x="614352" y="1981438"/>
            <a:ext cx="360427"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74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 the Cell memory</a:t>
            </a:r>
          </a:p>
        </p:txBody>
      </p:sp>
      <p:sp>
        <p:nvSpPr>
          <p:cNvPr id="3" name="Content Placeholder 2"/>
          <p:cNvSpPr>
            <a:spLocks noGrp="1"/>
          </p:cNvSpPr>
          <p:nvPr>
            <p:ph idx="1"/>
          </p:nvPr>
        </p:nvSpPr>
        <p:spPr/>
        <p:txBody>
          <a:bodyPr/>
          <a:lstStyle/>
          <a:p>
            <a:endParaRPr lang="en-US"/>
          </a:p>
        </p:txBody>
      </p:sp>
      <p:pic>
        <p:nvPicPr>
          <p:cNvPr id="10242" name="Picture 2" descr="http://colah.github.io/posts/2015-08-Understanding-LSTMs/img/LSTM3-focus-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848" y="2801960"/>
            <a:ext cx="10911451" cy="337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66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Gate</a:t>
            </a:r>
          </a:p>
        </p:txBody>
      </p:sp>
      <p:sp>
        <p:nvSpPr>
          <p:cNvPr id="3" name="Content Placeholder 2"/>
          <p:cNvSpPr>
            <a:spLocks noGrp="1"/>
          </p:cNvSpPr>
          <p:nvPr>
            <p:ph idx="1"/>
          </p:nvPr>
        </p:nvSpPr>
        <p:spPr/>
        <p:txBody>
          <a:bodyPr/>
          <a:lstStyle/>
          <a:p>
            <a:r>
              <a:rPr lang="en-US" dirty="0"/>
              <a:t>Finally, we need to decide what we actually output, again using a special gate</a:t>
            </a:r>
          </a:p>
        </p:txBody>
      </p:sp>
      <p:pic>
        <p:nvPicPr>
          <p:cNvPr id="11266" name="Picture 2" descr="http://colah.github.io/posts/2015-08-Understanding-LSTMs/img/LSTM3-focus-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04" y="2778346"/>
            <a:ext cx="10164082" cy="3139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54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1"/>
          <p:cNvSpPr txBox="1">
            <a:spLocks noGrp="1"/>
          </p:cNvSpPr>
          <p:nvPr>
            <p:ph type="title"/>
          </p:nvPr>
        </p:nvSpPr>
        <p:spPr/>
        <p:txBody>
          <a:bodyPr/>
          <a:lstStyle/>
          <a:p>
            <a:pPr lvl="0"/>
            <a:r>
              <a:rPr lang="en-US" dirty="0"/>
              <a:t>LSTM States</a:t>
            </a:r>
          </a:p>
        </p:txBody>
      </p:sp>
      <p:sp>
        <p:nvSpPr>
          <p:cNvPr id="9" name="Content Placeholder 8"/>
          <p:cNvSpPr>
            <a:spLocks noGrp="1"/>
          </p:cNvSpPr>
          <p:nvPr>
            <p:ph idx="1"/>
          </p:nvPr>
        </p:nvSpPr>
        <p:spPr/>
        <p:txBody>
          <a:bodyPr/>
          <a:lstStyle/>
          <a:p>
            <a:endParaRPr lang="en-US" dirty="0"/>
          </a:p>
        </p:txBody>
      </p:sp>
      <p:sp>
        <p:nvSpPr>
          <p:cNvPr id="11" name="Slide Number Placeholder 10"/>
          <p:cNvSpPr>
            <a:spLocks noGrp="1"/>
          </p:cNvSpPr>
          <p:nvPr>
            <p:ph type="sldNum" sz="quarter" idx="12"/>
          </p:nvPr>
        </p:nvSpPr>
        <p:spPr/>
        <p:txBody>
          <a:bodyPr/>
          <a:lstStyle/>
          <a:p>
            <a:pPr lvl="0"/>
            <a:fld id="{6BE3208A-283E-4537-A96E-C9A7C55DEDBE}" type="slidenum">
              <a:rPr/>
              <a:t>145</a:t>
            </a:fld>
            <a:endParaRPr lang="en-US"/>
          </a:p>
        </p:txBody>
      </p:sp>
      <p:sp>
        <p:nvSpPr>
          <p:cNvPr id="4" name="TextBox 3"/>
          <p:cNvSpPr txBox="1"/>
          <p:nvPr/>
        </p:nvSpPr>
        <p:spPr>
          <a:xfrm>
            <a:off x="4095708" y="6446471"/>
            <a:ext cx="4676704" cy="393209"/>
          </a:xfrm>
          <a:prstGeom prst="rect">
            <a:avLst/>
          </a:prstGeom>
          <a:noFill/>
          <a:ln>
            <a:noFill/>
          </a:ln>
        </p:spPr>
        <p:txBody>
          <a:bodyPr vert="horz" wrap="none" lIns="81646" tIns="40823" rIns="81646" bIns="40823" anchorCtr="0" compatLnSpc="0"/>
          <a:lstStyle/>
          <a:p>
            <a:pPr hangingPunct="0">
              <a:spcBef>
                <a:spcPts val="1080"/>
              </a:spcBef>
              <a:spcAft>
                <a:spcPts val="900"/>
              </a:spcAft>
            </a:pPr>
            <a:r>
              <a:rPr lang="en-US" sz="2177" dirty="0">
                <a:latin typeface="Liberation Sans" pitchFamily="18"/>
                <a:ea typeface="Droid Sans Fallback" pitchFamily="2"/>
                <a:cs typeface="FreeSans" pitchFamily="2"/>
              </a:rPr>
              <a:t>[Pictures: E </a:t>
            </a:r>
            <a:r>
              <a:rPr lang="en-US" sz="2177" dirty="0" err="1">
                <a:latin typeface="Liberation Sans" pitchFamily="18"/>
                <a:ea typeface="Droid Sans Fallback" pitchFamily="2"/>
                <a:cs typeface="FreeSans" pitchFamily="2"/>
              </a:rPr>
              <a:t>Lobacheva</a:t>
            </a:r>
            <a:r>
              <a:rPr lang="en-US" sz="2177" dirty="0">
                <a:latin typeface="Liberation Sans" pitchFamily="18"/>
                <a:ea typeface="Droid Sans Fallback" pitchFamily="2"/>
                <a:cs typeface="FreeSans" pitchFamily="2"/>
              </a:rPr>
              <a:t>, D </a:t>
            </a:r>
            <a:r>
              <a:rPr lang="en-US" sz="2177" dirty="0" err="1">
                <a:latin typeface="Liberation Sans" pitchFamily="18"/>
                <a:ea typeface="Droid Sans Fallback" pitchFamily="2"/>
                <a:cs typeface="FreeSans" pitchFamily="2"/>
              </a:rPr>
              <a:t>Vetrov</a:t>
            </a:r>
            <a:r>
              <a:rPr lang="en-US" sz="2177" dirty="0">
                <a:latin typeface="Liberation Sans" pitchFamily="18"/>
                <a:ea typeface="Droid Sans Fallback" pitchFamily="2"/>
                <a:cs typeface="FreeSans" pitchFamily="2"/>
              </a:rPr>
              <a:t> ]</a:t>
            </a:r>
          </a:p>
        </p:txBody>
      </p:sp>
      <p:grpSp>
        <p:nvGrpSpPr>
          <p:cNvPr id="12" name="Group 11"/>
          <p:cNvGrpSpPr/>
          <p:nvPr/>
        </p:nvGrpSpPr>
        <p:grpSpPr>
          <a:xfrm>
            <a:off x="2190462" y="1386145"/>
            <a:ext cx="8468907" cy="4887007"/>
            <a:chOff x="2190462" y="1449760"/>
            <a:chExt cx="8468907" cy="4887007"/>
          </a:xfrm>
        </p:grpSpPr>
        <p:pic>
          <p:nvPicPr>
            <p:cNvPr id="10" name="Picture 9"/>
            <p:cNvPicPr>
              <a:picLocks noChangeAspect="1"/>
            </p:cNvPicPr>
            <p:nvPr/>
          </p:nvPicPr>
          <p:blipFill>
            <a:blip r:embed="rId3"/>
            <a:stretch>
              <a:fillRect/>
            </a:stretch>
          </p:blipFill>
          <p:spPr>
            <a:xfrm>
              <a:off x="2190462" y="1449760"/>
              <a:ext cx="8468907" cy="4887007"/>
            </a:xfrm>
            <a:prstGeom prst="rect">
              <a:avLst/>
            </a:prstGeom>
          </p:spPr>
        </p:pic>
        <p:sp>
          <p:nvSpPr>
            <p:cNvPr id="5" name="TextBox 4"/>
            <p:cNvSpPr txBox="1"/>
            <p:nvPr/>
          </p:nvSpPr>
          <p:spPr>
            <a:xfrm>
              <a:off x="3887019" y="2174406"/>
              <a:ext cx="269595" cy="323215"/>
            </a:xfrm>
            <a:prstGeom prst="rect">
              <a:avLst/>
            </a:prstGeom>
            <a:noFill/>
            <a:ln>
              <a:noFill/>
            </a:ln>
          </p:spPr>
          <p:txBody>
            <a:bodyPr vert="horz" wrap="none" lIns="81646" tIns="40823" rIns="81646" bIns="40823" anchorCtr="0" compatLnSpc="0">
              <a:spAutoFit/>
            </a:bodyPr>
            <a:lstStyle/>
            <a:p>
              <a:pPr hangingPunct="0"/>
              <a:r>
                <a:rPr lang="en-US" sz="1633" b="1">
                  <a:latin typeface="Liberation Sans" pitchFamily="18"/>
                  <a:ea typeface="Droid Sans Fallback" pitchFamily="2"/>
                  <a:cs typeface="FreeSans" pitchFamily="2"/>
                </a:rPr>
                <a:t>o</a:t>
              </a:r>
            </a:p>
          </p:txBody>
        </p:sp>
        <p:sp>
          <p:nvSpPr>
            <p:cNvPr id="6" name="TextBox 5"/>
            <p:cNvSpPr txBox="1"/>
            <p:nvPr/>
          </p:nvSpPr>
          <p:spPr>
            <a:xfrm>
              <a:off x="3887346" y="3350113"/>
              <a:ext cx="269595" cy="323215"/>
            </a:xfrm>
            <a:prstGeom prst="rect">
              <a:avLst/>
            </a:prstGeom>
            <a:noFill/>
            <a:ln>
              <a:noFill/>
            </a:ln>
          </p:spPr>
          <p:txBody>
            <a:bodyPr vert="horz" wrap="none" lIns="81646" tIns="40823" rIns="81646" bIns="40823" anchorCtr="0" compatLnSpc="0">
              <a:spAutoFit/>
            </a:bodyPr>
            <a:lstStyle/>
            <a:p>
              <a:pPr hangingPunct="0"/>
              <a:r>
                <a:rPr lang="en-US" sz="1633" b="1">
                  <a:latin typeface="Liberation Sans" pitchFamily="18"/>
                  <a:ea typeface="Droid Sans Fallback" pitchFamily="2"/>
                  <a:cs typeface="FreeSans" pitchFamily="2"/>
                </a:rPr>
                <a:t>g</a:t>
              </a:r>
            </a:p>
          </p:txBody>
        </p:sp>
        <p:sp>
          <p:nvSpPr>
            <p:cNvPr id="7" name="TextBox 6"/>
            <p:cNvSpPr txBox="1"/>
            <p:nvPr/>
          </p:nvSpPr>
          <p:spPr>
            <a:xfrm>
              <a:off x="3397795" y="3350113"/>
              <a:ext cx="223044" cy="323215"/>
            </a:xfrm>
            <a:prstGeom prst="rect">
              <a:avLst/>
            </a:prstGeom>
            <a:noFill/>
            <a:ln>
              <a:noFill/>
            </a:ln>
          </p:spPr>
          <p:txBody>
            <a:bodyPr vert="horz" wrap="none" lIns="81646" tIns="40823" rIns="81646" bIns="40823" anchorCtr="0" compatLnSpc="0">
              <a:spAutoFit/>
            </a:bodyPr>
            <a:lstStyle/>
            <a:p>
              <a:pPr hangingPunct="0"/>
              <a:r>
                <a:rPr lang="en-US" sz="1633" b="1">
                  <a:latin typeface="Liberation Sans" pitchFamily="18"/>
                  <a:ea typeface="Droid Sans Fallback" pitchFamily="2"/>
                  <a:cs typeface="FreeSans" pitchFamily="2"/>
                </a:rPr>
                <a:t>i</a:t>
              </a:r>
            </a:p>
          </p:txBody>
        </p:sp>
        <p:sp>
          <p:nvSpPr>
            <p:cNvPr id="8" name="TextBox 7"/>
            <p:cNvSpPr txBox="1"/>
            <p:nvPr/>
          </p:nvSpPr>
          <p:spPr>
            <a:xfrm>
              <a:off x="3071210" y="2762260"/>
              <a:ext cx="234649" cy="323215"/>
            </a:xfrm>
            <a:prstGeom prst="rect">
              <a:avLst/>
            </a:prstGeom>
            <a:noFill/>
            <a:ln>
              <a:noFill/>
            </a:ln>
          </p:spPr>
          <p:txBody>
            <a:bodyPr vert="horz" wrap="none" lIns="81646" tIns="40823" rIns="81646" bIns="40823" anchorCtr="0" compatLnSpc="0">
              <a:spAutoFit/>
            </a:bodyPr>
            <a:lstStyle/>
            <a:p>
              <a:pPr hangingPunct="0"/>
              <a:r>
                <a:rPr lang="en-US" sz="1633" b="1">
                  <a:latin typeface="Liberation Sans" pitchFamily="18"/>
                  <a:ea typeface="Droid Sans Fallback" pitchFamily="2"/>
                  <a:cs typeface="FreeSans" pitchFamily="2"/>
                </a:rPr>
                <a:t>f</a:t>
              </a:r>
            </a:p>
          </p:txBody>
        </p:sp>
      </p:grpSp>
    </p:spTree>
    <p:extLst>
      <p:ext uri="{BB962C8B-B14F-4D97-AF65-F5344CB8AC3E}">
        <p14:creationId xmlns:p14="http://schemas.microsoft.com/office/powerpoint/2010/main" val="298699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Variants – Add Peep Holes</a:t>
            </a:r>
          </a:p>
        </p:txBody>
      </p:sp>
      <p:sp>
        <p:nvSpPr>
          <p:cNvPr id="3" name="Content Placeholder 2"/>
          <p:cNvSpPr>
            <a:spLocks noGrp="1"/>
          </p:cNvSpPr>
          <p:nvPr>
            <p:ph idx="1"/>
          </p:nvPr>
        </p:nvSpPr>
        <p:spPr/>
        <p:txBody>
          <a:bodyPr/>
          <a:lstStyle/>
          <a:p>
            <a:r>
              <a:rPr lang="en-US" dirty="0"/>
              <a:t>Let the gates see the cell state</a:t>
            </a:r>
          </a:p>
        </p:txBody>
      </p:sp>
      <p:pic>
        <p:nvPicPr>
          <p:cNvPr id="12290" name="Picture 2" descr="http://colah.github.io/posts/2015-08-Understanding-LSTMs/img/LSTM3-var-peephol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985" y="2882058"/>
            <a:ext cx="10652125" cy="3290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31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GRU – Gated Recurrent Unit</a:t>
            </a:r>
          </a:p>
        </p:txBody>
      </p:sp>
      <p:sp>
        <p:nvSpPr>
          <p:cNvPr id="3" name="Content Placeholder 2"/>
          <p:cNvSpPr>
            <a:spLocks noGrp="1"/>
          </p:cNvSpPr>
          <p:nvPr>
            <p:ph idx="1"/>
          </p:nvPr>
        </p:nvSpPr>
        <p:spPr/>
        <p:txBody>
          <a:bodyPr/>
          <a:lstStyle/>
          <a:p>
            <a:r>
              <a:rPr lang="en-US" dirty="0"/>
              <a:t>Combine the forget and input gate into a single Update gate</a:t>
            </a:r>
          </a:p>
          <a:p>
            <a:r>
              <a:rPr lang="en-US" dirty="0"/>
              <a:t>The cell state and hidden state are also combined</a:t>
            </a:r>
          </a:p>
          <a:p>
            <a:r>
              <a:rPr lang="en-US" dirty="0"/>
              <a:t>A simpler “LSTM” architecture – with less parameters to learn</a:t>
            </a:r>
          </a:p>
          <a:p>
            <a:pPr lvl="1"/>
            <a:r>
              <a:rPr lang="en-US" dirty="0"/>
              <a:t>Faster training</a:t>
            </a:r>
          </a:p>
          <a:p>
            <a:pPr lvl="1"/>
            <a:r>
              <a:rPr lang="en-US" dirty="0"/>
              <a:t>Ability to learn longer sequences</a:t>
            </a:r>
          </a:p>
          <a:p>
            <a:pPr lvl="1"/>
            <a:r>
              <a:rPr lang="en-US" dirty="0"/>
              <a:t>Less power</a:t>
            </a:r>
          </a:p>
        </p:txBody>
      </p:sp>
      <p:pic>
        <p:nvPicPr>
          <p:cNvPr id="13314" name="Picture 2" descr="A gated recurrent unit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8139" y="4076701"/>
            <a:ext cx="8315986" cy="2568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04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2" descr="A gated recurrent unit neur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47" y="3003954"/>
            <a:ext cx="10922549" cy="3373668"/>
          </a:xfrm>
          <a:prstGeom prst="rect">
            <a:avLst/>
          </a:prstGeom>
          <a:noFill/>
          <a:extLst>
            <a:ext uri="{909E8E84-426E-40DD-AFC4-6F175D3DCCD1}">
              <a14:hiddenFill xmlns:a14="http://schemas.microsoft.com/office/drawing/2010/main">
                <a:solidFill>
                  <a:srgbClr val="FFFFFF"/>
                </a:solidFill>
              </a14:hiddenFill>
            </a:ext>
          </a:extLst>
        </p:spPr>
      </p:pic>
      <p:sp>
        <p:nvSpPr>
          <p:cNvPr id="2" name=" 1"/>
          <p:cNvSpPr txBox="1">
            <a:spLocks noGrp="1"/>
          </p:cNvSpPr>
          <p:nvPr>
            <p:ph type="title"/>
          </p:nvPr>
        </p:nvSpPr>
        <p:spPr/>
        <p:txBody>
          <a:bodyPr/>
          <a:lstStyle/>
          <a:p>
            <a:pPr lvl="0"/>
            <a:r>
              <a:rPr lang="en-US"/>
              <a:t>GRU</a:t>
            </a:r>
          </a:p>
        </p:txBody>
      </p:sp>
      <p:sp>
        <p:nvSpPr>
          <p:cNvPr id="4" name="Content Placeholder 3"/>
          <p:cNvSpPr>
            <a:spLocks noGrp="1"/>
          </p:cNvSpPr>
          <p:nvPr>
            <p:ph idx="1"/>
          </p:nvPr>
        </p:nvSpPr>
        <p:spPr/>
        <p:txBody>
          <a:bodyPr/>
          <a:lstStyle/>
          <a:p>
            <a:endParaRPr lang="en-US" dirty="0"/>
          </a:p>
        </p:txBody>
      </p:sp>
      <p:sp>
        <p:nvSpPr>
          <p:cNvPr id="6" name="Slide Number Placeholder 5"/>
          <p:cNvSpPr>
            <a:spLocks noGrp="1"/>
          </p:cNvSpPr>
          <p:nvPr>
            <p:ph type="sldNum" sz="quarter" idx="12"/>
          </p:nvPr>
        </p:nvSpPr>
        <p:spPr/>
        <p:txBody>
          <a:bodyPr/>
          <a:lstStyle/>
          <a:p>
            <a:pPr lvl="0"/>
            <a:fld id="{9AE12A50-13BE-4DEC-B002-2A534755CF48}" type="slidenum">
              <a:rPr/>
              <a:t>148</a:t>
            </a:fld>
            <a:endParaRPr lang="en-US"/>
          </a:p>
        </p:txBody>
      </p:sp>
      <p:sp>
        <p:nvSpPr>
          <p:cNvPr id="5" name="TextBox 4"/>
          <p:cNvSpPr txBox="1"/>
          <p:nvPr/>
        </p:nvSpPr>
        <p:spPr>
          <a:xfrm>
            <a:off x="9579864" y="6014966"/>
            <a:ext cx="2432304" cy="369332"/>
          </a:xfrm>
          <a:prstGeom prst="rect">
            <a:avLst/>
          </a:prstGeom>
          <a:noFill/>
        </p:spPr>
        <p:txBody>
          <a:bodyPr wrap="square" rtlCol="0">
            <a:spAutoFit/>
          </a:bodyPr>
          <a:lstStyle/>
          <a:p>
            <a:r>
              <a:rPr lang="en-US" dirty="0">
                <a:solidFill>
                  <a:srgbClr val="FF0000"/>
                </a:solidFill>
                <a:latin typeface="Calibri Light" panose="020F0302020204030204" pitchFamily="34" charset="0"/>
              </a:rPr>
              <a:t>Actual hidden vector</a:t>
            </a:r>
          </a:p>
        </p:txBody>
      </p:sp>
      <p:sp>
        <p:nvSpPr>
          <p:cNvPr id="7" name="TextBox 6"/>
          <p:cNvSpPr txBox="1"/>
          <p:nvPr/>
        </p:nvSpPr>
        <p:spPr>
          <a:xfrm>
            <a:off x="9528048" y="5236026"/>
            <a:ext cx="2535936" cy="369332"/>
          </a:xfrm>
          <a:prstGeom prst="rect">
            <a:avLst/>
          </a:prstGeom>
          <a:noFill/>
        </p:spPr>
        <p:txBody>
          <a:bodyPr wrap="square" rtlCol="0">
            <a:spAutoFit/>
          </a:bodyPr>
          <a:lstStyle/>
          <a:p>
            <a:r>
              <a:rPr lang="en-US" dirty="0">
                <a:solidFill>
                  <a:srgbClr val="FF0000"/>
                </a:solidFill>
                <a:latin typeface="Calibri Light" panose="020F0302020204030204" pitchFamily="34" charset="0"/>
              </a:rPr>
              <a:t>Candidate hidden vector</a:t>
            </a:r>
          </a:p>
        </p:txBody>
      </p:sp>
      <p:sp>
        <p:nvSpPr>
          <p:cNvPr id="9" name="TextBox 8"/>
          <p:cNvSpPr txBox="1"/>
          <p:nvPr/>
        </p:nvSpPr>
        <p:spPr>
          <a:xfrm>
            <a:off x="9453413" y="3473831"/>
            <a:ext cx="2535936" cy="369332"/>
          </a:xfrm>
          <a:prstGeom prst="rect">
            <a:avLst/>
          </a:prstGeom>
          <a:noFill/>
        </p:spPr>
        <p:txBody>
          <a:bodyPr wrap="square" rtlCol="0">
            <a:spAutoFit/>
          </a:bodyPr>
          <a:lstStyle/>
          <a:p>
            <a:r>
              <a:rPr lang="en-US" dirty="0">
                <a:solidFill>
                  <a:srgbClr val="FF0000"/>
                </a:solidFill>
                <a:latin typeface="Calibri Light" panose="020F0302020204030204" pitchFamily="34" charset="0"/>
              </a:rPr>
              <a:t>Update gate</a:t>
            </a:r>
          </a:p>
        </p:txBody>
      </p:sp>
    </p:spTree>
    <p:extLst>
      <p:ext uri="{BB962C8B-B14F-4D97-AF65-F5344CB8AC3E}">
        <p14:creationId xmlns:p14="http://schemas.microsoft.com/office/powerpoint/2010/main" val="331630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Sequences with RNNs</a:t>
            </a:r>
          </a:p>
        </p:txBody>
      </p:sp>
      <p:sp>
        <p:nvSpPr>
          <p:cNvPr id="3" name="Content Placeholder 2"/>
          <p:cNvSpPr>
            <a:spLocks noGrp="1"/>
          </p:cNvSpPr>
          <p:nvPr>
            <p:ph idx="1"/>
          </p:nvPr>
        </p:nvSpPr>
        <p:spPr/>
        <p:txBody>
          <a:bodyPr/>
          <a:lstStyle/>
          <a:p>
            <a:r>
              <a:rPr lang="en-US" dirty="0"/>
              <a:t>Start with some hidden state and input</a:t>
            </a:r>
          </a:p>
          <a:p>
            <a:r>
              <a:rPr lang="en-US" dirty="0"/>
              <a:t>Compute the most probable output using the RNN</a:t>
            </a:r>
          </a:p>
          <a:p>
            <a:r>
              <a:rPr lang="en-US" dirty="0"/>
              <a:t>Feed the output to the network as input, and continue</a:t>
            </a:r>
          </a:p>
          <a:p>
            <a:r>
              <a:rPr lang="en-US" dirty="0"/>
              <a:t>Think: How do we know that the sequence has ended?</a:t>
            </a:r>
          </a:p>
          <a:p>
            <a:r>
              <a:rPr lang="en-US" dirty="0"/>
              <a:t>Think: During training, should you use the real output, or the network’s?</a:t>
            </a:r>
          </a:p>
          <a:p>
            <a:r>
              <a:rPr lang="en-US" dirty="0"/>
              <a:t>Think: Can we do better than this greedy method of selecting the most probable output each time?</a:t>
            </a:r>
          </a:p>
          <a:p>
            <a:endParaRPr lang="en-US" dirty="0"/>
          </a:p>
        </p:txBody>
      </p:sp>
    </p:spTree>
    <p:extLst>
      <p:ext uri="{BB962C8B-B14F-4D97-AF65-F5344CB8AC3E}">
        <p14:creationId xmlns:p14="http://schemas.microsoft.com/office/powerpoint/2010/main" val="200111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3" name="Title 2">
            <a:extLst>
              <a:ext uri="{FF2B5EF4-FFF2-40B4-BE49-F238E27FC236}">
                <a16:creationId xmlns:a16="http://schemas.microsoft.com/office/drawing/2014/main" id="{D694864E-68F7-4D08-ABD3-BB224BF1EDBE}"/>
              </a:ext>
            </a:extLst>
          </p:cNvPr>
          <p:cNvSpPr>
            <a:spLocks noGrp="1"/>
          </p:cNvSpPr>
          <p:nvPr>
            <p:ph type="title"/>
          </p:nvPr>
        </p:nvSpPr>
        <p:spPr/>
        <p:txBody>
          <a:bodyPr/>
          <a:lstStyle/>
          <a:p>
            <a:r>
              <a:rPr lang="en-US" dirty="0"/>
              <a:t>ML Example - Email Tagging</a:t>
            </a:r>
            <a:endParaRPr lang="en-IL" dirty="0"/>
          </a:p>
        </p:txBody>
      </p:sp>
      <p:sp>
        <p:nvSpPr>
          <p:cNvPr id="4" name="Content Placeholder 3">
            <a:extLst>
              <a:ext uri="{FF2B5EF4-FFF2-40B4-BE49-F238E27FC236}">
                <a16:creationId xmlns:a16="http://schemas.microsoft.com/office/drawing/2014/main" id="{AB0CF065-97F7-439D-A523-D9701274AB29}"/>
              </a:ext>
            </a:extLst>
          </p:cNvPr>
          <p:cNvSpPr>
            <a:spLocks noGrp="1"/>
          </p:cNvSpPr>
          <p:nvPr>
            <p:ph idx="1"/>
          </p:nvPr>
        </p:nvSpPr>
        <p:spPr/>
        <p:txBody>
          <a:bodyPr/>
          <a:lstStyle/>
          <a:p>
            <a:endParaRPr lang="en-IL"/>
          </a:p>
        </p:txBody>
      </p:sp>
      <p:pic>
        <p:nvPicPr>
          <p:cNvPr id="1664" name="Google Shape;1664;p258"/>
          <p:cNvPicPr preferRelativeResize="0"/>
          <p:nvPr/>
        </p:nvPicPr>
        <p:blipFill>
          <a:blip r:embed="rId3">
            <a:alphaModFix/>
          </a:blip>
          <a:stretch>
            <a:fillRect/>
          </a:stretch>
        </p:blipFill>
        <p:spPr>
          <a:xfrm>
            <a:off x="1399575" y="1502074"/>
            <a:ext cx="9684975" cy="5005800"/>
          </a:xfrm>
          <a:prstGeom prst="rect">
            <a:avLst/>
          </a:prstGeom>
          <a:noFill/>
          <a:ln>
            <a:noFill/>
          </a:ln>
        </p:spPr>
      </p:pic>
    </p:spTree>
    <p:extLst>
      <p:ext uri="{BB962C8B-B14F-4D97-AF65-F5344CB8AC3E}">
        <p14:creationId xmlns:p14="http://schemas.microsoft.com/office/powerpoint/2010/main" val="356950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60865ED-1609-4543-A280-3C30265E8CB8}"/>
              </a:ext>
            </a:extLst>
          </p:cNvPr>
          <p:cNvSpPr>
            <a:spLocks noGrp="1"/>
          </p:cNvSpPr>
          <p:nvPr>
            <p:ph type="title"/>
          </p:nvPr>
        </p:nvSpPr>
        <p:spPr/>
        <p:txBody>
          <a:bodyPr/>
          <a:lstStyle/>
          <a:p>
            <a:endParaRPr lang="en-IL"/>
          </a:p>
        </p:txBody>
      </p:sp>
      <p:sp>
        <p:nvSpPr>
          <p:cNvPr id="9" name="Content Placeholder 8">
            <a:extLst>
              <a:ext uri="{FF2B5EF4-FFF2-40B4-BE49-F238E27FC236}">
                <a16:creationId xmlns:a16="http://schemas.microsoft.com/office/drawing/2014/main" id="{A805480C-1FFD-4D5E-BB70-BE347AA4681A}"/>
              </a:ext>
            </a:extLst>
          </p:cNvPr>
          <p:cNvSpPr>
            <a:spLocks noGrp="1"/>
          </p:cNvSpPr>
          <p:nvPr>
            <p:ph idx="1"/>
          </p:nvPr>
        </p:nvSpPr>
        <p:spPr/>
        <p:txBody>
          <a:bodyPr/>
          <a:lstStyle/>
          <a:p>
            <a:endParaRPr lang="en-IL"/>
          </a:p>
        </p:txBody>
      </p:sp>
      <p:sp>
        <p:nvSpPr>
          <p:cNvPr id="4" name="object 2"/>
          <p:cNvSpPr txBox="1"/>
          <p:nvPr/>
        </p:nvSpPr>
        <p:spPr>
          <a:xfrm>
            <a:off x="298025" y="1297659"/>
            <a:ext cx="3234267" cy="4454339"/>
          </a:xfrm>
          <a:prstGeom prst="rect">
            <a:avLst/>
          </a:prstGeom>
        </p:spPr>
        <p:txBody>
          <a:bodyPr vert="horz" wrap="square" lIns="0" tIns="37253" rIns="0" bIns="0" rtlCol="0">
            <a:spAutoFit/>
          </a:bodyPr>
          <a:lstStyle/>
          <a:p>
            <a:pPr marL="16933" marR="6773">
              <a:lnSpc>
                <a:spcPts val="3800"/>
              </a:lnSpc>
              <a:spcBef>
                <a:spcPts val="293"/>
              </a:spcBef>
            </a:pPr>
            <a:r>
              <a:rPr sz="3200" b="1" spc="-7" dirty="0">
                <a:latin typeface="Segoe UI Light" panose="020B0502040204020203" pitchFamily="34" charset="0"/>
                <a:cs typeface="Segoe UI Light" panose="020B0502040204020203" pitchFamily="34" charset="0"/>
              </a:rPr>
              <a:t>Example:  Character-level  Language</a:t>
            </a:r>
            <a:r>
              <a:rPr sz="3200" b="1" spc="-140" dirty="0">
                <a:latin typeface="Segoe UI Light" panose="020B0502040204020203" pitchFamily="34" charset="0"/>
                <a:cs typeface="Segoe UI Light" panose="020B0502040204020203" pitchFamily="34" charset="0"/>
              </a:rPr>
              <a:t> </a:t>
            </a:r>
            <a:r>
              <a:rPr sz="3200" b="1" dirty="0">
                <a:latin typeface="Segoe UI Light" panose="020B0502040204020203" pitchFamily="34" charset="0"/>
                <a:cs typeface="Segoe UI Light" panose="020B0502040204020203" pitchFamily="34" charset="0"/>
              </a:rPr>
              <a:t>Model</a:t>
            </a:r>
            <a:endParaRPr sz="3200" dirty="0">
              <a:latin typeface="Segoe UI Light" panose="020B0502040204020203" pitchFamily="34" charset="0"/>
              <a:cs typeface="Segoe UI Light" panose="020B0502040204020203" pitchFamily="34" charset="0"/>
            </a:endParaRPr>
          </a:p>
          <a:p>
            <a:pPr>
              <a:spcBef>
                <a:spcPts val="40"/>
              </a:spcBef>
            </a:pPr>
            <a:endParaRPr sz="3267" dirty="0">
              <a:latin typeface="Segoe UI Light" panose="020B0502040204020203" pitchFamily="34" charset="0"/>
              <a:cs typeface="Segoe UI Light" panose="020B0502040204020203" pitchFamily="34" charset="0"/>
            </a:endParaRPr>
          </a:p>
          <a:p>
            <a:pPr marL="16933" marR="1065053">
              <a:lnSpc>
                <a:spcPts val="3800"/>
              </a:lnSpc>
            </a:pPr>
            <a:r>
              <a:rPr sz="3200" spc="-7" dirty="0">
                <a:latin typeface="Segoe UI Light" panose="020B0502040204020203" pitchFamily="34" charset="0"/>
                <a:cs typeface="Segoe UI Light" panose="020B0502040204020203" pitchFamily="34" charset="0"/>
              </a:rPr>
              <a:t>Vocabulary:  [h,e,l,o]</a:t>
            </a:r>
            <a:endParaRPr sz="3200" dirty="0">
              <a:latin typeface="Segoe UI Light" panose="020B0502040204020203" pitchFamily="34" charset="0"/>
              <a:cs typeface="Segoe UI Light" panose="020B0502040204020203" pitchFamily="34" charset="0"/>
            </a:endParaRPr>
          </a:p>
          <a:p>
            <a:pPr>
              <a:spcBef>
                <a:spcPts val="47"/>
              </a:spcBef>
            </a:pPr>
            <a:endParaRPr sz="3267" dirty="0">
              <a:latin typeface="Segoe UI Light" panose="020B0502040204020203" pitchFamily="34" charset="0"/>
              <a:cs typeface="Segoe UI Light" panose="020B0502040204020203" pitchFamily="34" charset="0"/>
            </a:endParaRPr>
          </a:p>
          <a:p>
            <a:pPr marL="16933" marR="188798">
              <a:lnSpc>
                <a:spcPts val="3800"/>
              </a:lnSpc>
            </a:pPr>
            <a:r>
              <a:rPr sz="3200" spc="-7" dirty="0">
                <a:latin typeface="Segoe UI Light" panose="020B0502040204020203" pitchFamily="34" charset="0"/>
                <a:cs typeface="Segoe UI Light" panose="020B0502040204020203" pitchFamily="34" charset="0"/>
              </a:rPr>
              <a:t>Example</a:t>
            </a:r>
            <a:r>
              <a:rPr sz="3200" spc="-133" dirty="0">
                <a:latin typeface="Segoe UI Light" panose="020B0502040204020203" pitchFamily="34" charset="0"/>
                <a:cs typeface="Segoe UI Light" panose="020B0502040204020203" pitchFamily="34" charset="0"/>
              </a:rPr>
              <a:t> </a:t>
            </a:r>
            <a:r>
              <a:rPr sz="3200" spc="-7" dirty="0">
                <a:latin typeface="Segoe UI Light" panose="020B0502040204020203" pitchFamily="34" charset="0"/>
                <a:cs typeface="Segoe UI Light" panose="020B0502040204020203" pitchFamily="34" charset="0"/>
              </a:rPr>
              <a:t>training  </a:t>
            </a:r>
            <a:r>
              <a:rPr sz="3200" dirty="0">
                <a:latin typeface="Segoe UI Light" panose="020B0502040204020203" pitchFamily="34" charset="0"/>
                <a:cs typeface="Segoe UI Light" panose="020B0502040204020203" pitchFamily="34" charset="0"/>
              </a:rPr>
              <a:t>sequence:  </a:t>
            </a:r>
            <a:r>
              <a:rPr sz="3200" b="1" dirty="0">
                <a:latin typeface="Segoe UI Light" panose="020B0502040204020203" pitchFamily="34" charset="0"/>
                <a:cs typeface="Segoe UI Light" panose="020B0502040204020203" pitchFamily="34" charset="0"/>
              </a:rPr>
              <a:t>“hello”</a:t>
            </a:r>
            <a:endParaRPr sz="3200" dirty="0">
              <a:latin typeface="Segoe UI Light" panose="020B0502040204020203" pitchFamily="34" charset="0"/>
              <a:cs typeface="Segoe UI Light" panose="020B0502040204020203" pitchFamily="34" charset="0"/>
            </a:endParaRPr>
          </a:p>
        </p:txBody>
      </p:sp>
      <p:sp>
        <p:nvSpPr>
          <p:cNvPr id="5" name="object 3"/>
          <p:cNvSpPr/>
          <p:nvPr/>
        </p:nvSpPr>
        <p:spPr>
          <a:xfrm>
            <a:off x="4896580" y="639960"/>
            <a:ext cx="6905691" cy="5537003"/>
          </a:xfrm>
          <a:prstGeom prst="rect">
            <a:avLst/>
          </a:prstGeom>
          <a:blipFill>
            <a:blip r:embed="rId2"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146627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p:nvPr/>
        </p:nvSpPr>
        <p:spPr>
          <a:xfrm>
            <a:off x="1906467" y="460364"/>
            <a:ext cx="9435388" cy="859873"/>
          </a:xfrm>
          <a:prstGeom prst="rect">
            <a:avLst/>
          </a:prstGeom>
          <a:blipFill>
            <a:blip r:embed="rId2" cstate="print"/>
            <a:stretch>
              <a:fillRect/>
            </a:stretch>
          </a:blipFill>
        </p:spPr>
        <p:txBody>
          <a:bodyPr wrap="square" lIns="0" tIns="0" rIns="0" bIns="0" rtlCol="0"/>
          <a:lstStyle/>
          <a:p>
            <a:endParaRPr sz="2400"/>
          </a:p>
        </p:txBody>
      </p:sp>
      <p:sp>
        <p:nvSpPr>
          <p:cNvPr id="5" name="object 3"/>
          <p:cNvSpPr/>
          <p:nvPr/>
        </p:nvSpPr>
        <p:spPr>
          <a:xfrm>
            <a:off x="2020163" y="1690688"/>
            <a:ext cx="9423768" cy="1301431"/>
          </a:xfrm>
          <a:prstGeom prst="rect">
            <a:avLst/>
          </a:prstGeom>
          <a:blipFill>
            <a:blip r:embed="rId3" cstate="print"/>
            <a:stretch>
              <a:fillRect/>
            </a:stretch>
          </a:blipFill>
        </p:spPr>
        <p:txBody>
          <a:bodyPr wrap="square" lIns="0" tIns="0" rIns="0" bIns="0" rtlCol="0"/>
          <a:lstStyle/>
          <a:p>
            <a:endParaRPr sz="2400"/>
          </a:p>
        </p:txBody>
      </p:sp>
      <p:sp>
        <p:nvSpPr>
          <p:cNvPr id="6" name="object 4"/>
          <p:cNvSpPr/>
          <p:nvPr/>
        </p:nvSpPr>
        <p:spPr>
          <a:xfrm>
            <a:off x="6383769" y="1295195"/>
            <a:ext cx="0" cy="355600"/>
          </a:xfrm>
          <a:custGeom>
            <a:avLst/>
            <a:gdLst/>
            <a:ahLst/>
            <a:cxnLst/>
            <a:rect l="l" t="t" r="r" b="b"/>
            <a:pathLst>
              <a:path h="266700">
                <a:moveTo>
                  <a:pt x="0" y="0"/>
                </a:moveTo>
                <a:lnTo>
                  <a:pt x="0" y="266549"/>
                </a:lnTo>
              </a:path>
            </a:pathLst>
          </a:custGeom>
          <a:ln w="9524">
            <a:solidFill>
              <a:srgbClr val="595959"/>
            </a:solidFill>
          </a:ln>
        </p:spPr>
        <p:txBody>
          <a:bodyPr wrap="square" lIns="0" tIns="0" rIns="0" bIns="0" rtlCol="0"/>
          <a:lstStyle/>
          <a:p>
            <a:endParaRPr sz="2400"/>
          </a:p>
        </p:txBody>
      </p:sp>
      <p:sp>
        <p:nvSpPr>
          <p:cNvPr id="7" name="object 5"/>
          <p:cNvSpPr/>
          <p:nvPr/>
        </p:nvSpPr>
        <p:spPr>
          <a:xfrm>
            <a:off x="6362794" y="1650599"/>
            <a:ext cx="42333" cy="58420"/>
          </a:xfrm>
          <a:custGeom>
            <a:avLst/>
            <a:gdLst/>
            <a:ahLst/>
            <a:cxnLst/>
            <a:rect l="l" t="t" r="r" b="b"/>
            <a:pathLst>
              <a:path w="31750" h="43815">
                <a:moveTo>
                  <a:pt x="15732" y="43225"/>
                </a:moveTo>
                <a:lnTo>
                  <a:pt x="0" y="0"/>
                </a:lnTo>
                <a:lnTo>
                  <a:pt x="31465" y="0"/>
                </a:lnTo>
                <a:lnTo>
                  <a:pt x="15732" y="43225"/>
                </a:lnTo>
                <a:close/>
              </a:path>
            </a:pathLst>
          </a:custGeom>
          <a:solidFill>
            <a:srgbClr val="595959"/>
          </a:solidFill>
        </p:spPr>
        <p:txBody>
          <a:bodyPr wrap="square" lIns="0" tIns="0" rIns="0" bIns="0" rtlCol="0"/>
          <a:lstStyle/>
          <a:p>
            <a:endParaRPr sz="2400"/>
          </a:p>
        </p:txBody>
      </p:sp>
      <p:sp>
        <p:nvSpPr>
          <p:cNvPr id="8" name="object 6"/>
          <p:cNvSpPr/>
          <p:nvPr/>
        </p:nvSpPr>
        <p:spPr>
          <a:xfrm>
            <a:off x="6362794" y="1650599"/>
            <a:ext cx="42333" cy="58420"/>
          </a:xfrm>
          <a:custGeom>
            <a:avLst/>
            <a:gdLst/>
            <a:ahLst/>
            <a:cxnLst/>
            <a:rect l="l" t="t" r="r" b="b"/>
            <a:pathLst>
              <a:path w="31750" h="43815">
                <a:moveTo>
                  <a:pt x="0" y="0"/>
                </a:moveTo>
                <a:lnTo>
                  <a:pt x="15732" y="43225"/>
                </a:lnTo>
                <a:lnTo>
                  <a:pt x="31465" y="0"/>
                </a:lnTo>
                <a:lnTo>
                  <a:pt x="0" y="0"/>
                </a:lnTo>
                <a:close/>
              </a:path>
            </a:pathLst>
          </a:custGeom>
          <a:ln w="9524">
            <a:solidFill>
              <a:srgbClr val="595959"/>
            </a:solidFill>
          </a:ln>
        </p:spPr>
        <p:txBody>
          <a:bodyPr wrap="square" lIns="0" tIns="0" rIns="0" bIns="0" rtlCol="0"/>
          <a:lstStyle/>
          <a:p>
            <a:endParaRPr sz="2400"/>
          </a:p>
        </p:txBody>
      </p:sp>
      <p:sp>
        <p:nvSpPr>
          <p:cNvPr id="9" name="object 7"/>
          <p:cNvSpPr/>
          <p:nvPr/>
        </p:nvSpPr>
        <p:spPr>
          <a:xfrm>
            <a:off x="6383769" y="3105554"/>
            <a:ext cx="0" cy="355600"/>
          </a:xfrm>
          <a:custGeom>
            <a:avLst/>
            <a:gdLst/>
            <a:ahLst/>
            <a:cxnLst/>
            <a:rect l="l" t="t" r="r" b="b"/>
            <a:pathLst>
              <a:path h="266700">
                <a:moveTo>
                  <a:pt x="0" y="0"/>
                </a:moveTo>
                <a:lnTo>
                  <a:pt x="0" y="266549"/>
                </a:lnTo>
              </a:path>
            </a:pathLst>
          </a:custGeom>
          <a:ln w="9524">
            <a:solidFill>
              <a:srgbClr val="595959"/>
            </a:solidFill>
          </a:ln>
        </p:spPr>
        <p:txBody>
          <a:bodyPr wrap="square" lIns="0" tIns="0" rIns="0" bIns="0" rtlCol="0"/>
          <a:lstStyle/>
          <a:p>
            <a:endParaRPr sz="2400"/>
          </a:p>
        </p:txBody>
      </p:sp>
      <p:sp>
        <p:nvSpPr>
          <p:cNvPr id="10" name="object 8"/>
          <p:cNvSpPr/>
          <p:nvPr/>
        </p:nvSpPr>
        <p:spPr>
          <a:xfrm>
            <a:off x="6362795" y="3460959"/>
            <a:ext cx="42333" cy="58420"/>
          </a:xfrm>
          <a:custGeom>
            <a:avLst/>
            <a:gdLst/>
            <a:ahLst/>
            <a:cxnLst/>
            <a:rect l="l" t="t" r="r" b="b"/>
            <a:pathLst>
              <a:path w="31750" h="43814">
                <a:moveTo>
                  <a:pt x="15732" y="43225"/>
                </a:moveTo>
                <a:lnTo>
                  <a:pt x="0" y="0"/>
                </a:lnTo>
                <a:lnTo>
                  <a:pt x="31465" y="0"/>
                </a:lnTo>
                <a:lnTo>
                  <a:pt x="15732" y="43225"/>
                </a:lnTo>
                <a:close/>
              </a:path>
            </a:pathLst>
          </a:custGeom>
          <a:solidFill>
            <a:srgbClr val="595959"/>
          </a:solidFill>
        </p:spPr>
        <p:txBody>
          <a:bodyPr wrap="square" lIns="0" tIns="0" rIns="0" bIns="0" rtlCol="0"/>
          <a:lstStyle/>
          <a:p>
            <a:endParaRPr sz="2400"/>
          </a:p>
        </p:txBody>
      </p:sp>
      <p:sp>
        <p:nvSpPr>
          <p:cNvPr id="11" name="object 9"/>
          <p:cNvSpPr/>
          <p:nvPr/>
        </p:nvSpPr>
        <p:spPr>
          <a:xfrm>
            <a:off x="6362795" y="3460959"/>
            <a:ext cx="42333" cy="58420"/>
          </a:xfrm>
          <a:custGeom>
            <a:avLst/>
            <a:gdLst/>
            <a:ahLst/>
            <a:cxnLst/>
            <a:rect l="l" t="t" r="r" b="b"/>
            <a:pathLst>
              <a:path w="31750" h="43814">
                <a:moveTo>
                  <a:pt x="0" y="0"/>
                </a:moveTo>
                <a:lnTo>
                  <a:pt x="15732" y="43225"/>
                </a:lnTo>
                <a:lnTo>
                  <a:pt x="31465" y="0"/>
                </a:lnTo>
                <a:lnTo>
                  <a:pt x="0" y="0"/>
                </a:lnTo>
                <a:close/>
              </a:path>
            </a:pathLst>
          </a:custGeom>
          <a:ln w="9524">
            <a:solidFill>
              <a:srgbClr val="595959"/>
            </a:solidFill>
          </a:ln>
        </p:spPr>
        <p:txBody>
          <a:bodyPr wrap="square" lIns="0" tIns="0" rIns="0" bIns="0" rtlCol="0"/>
          <a:lstStyle/>
          <a:p>
            <a:endParaRPr sz="2400"/>
          </a:p>
        </p:txBody>
      </p:sp>
      <p:sp>
        <p:nvSpPr>
          <p:cNvPr id="12" name="object 10"/>
          <p:cNvSpPr txBox="1"/>
          <p:nvPr/>
        </p:nvSpPr>
        <p:spPr>
          <a:xfrm>
            <a:off x="6814699" y="1267795"/>
            <a:ext cx="1403773" cy="386430"/>
          </a:xfrm>
          <a:prstGeom prst="rect">
            <a:avLst/>
          </a:prstGeom>
        </p:spPr>
        <p:txBody>
          <a:bodyPr vert="horz" wrap="square" lIns="0" tIns="16933" rIns="0" bIns="0" rtlCol="0">
            <a:spAutoFit/>
          </a:bodyPr>
          <a:lstStyle/>
          <a:p>
            <a:pPr marL="16933">
              <a:spcBef>
                <a:spcPts val="133"/>
              </a:spcBef>
            </a:pPr>
            <a:r>
              <a:rPr sz="2400" spc="-7" dirty="0">
                <a:latin typeface="Arial"/>
                <a:cs typeface="Arial"/>
              </a:rPr>
              <a:t>train</a:t>
            </a:r>
            <a:r>
              <a:rPr sz="2400" spc="-113" dirty="0">
                <a:latin typeface="Arial"/>
                <a:cs typeface="Arial"/>
              </a:rPr>
              <a:t> </a:t>
            </a:r>
            <a:r>
              <a:rPr sz="2400" dirty="0">
                <a:latin typeface="Arial"/>
                <a:cs typeface="Arial"/>
              </a:rPr>
              <a:t>more</a:t>
            </a:r>
            <a:endParaRPr sz="2400">
              <a:latin typeface="Arial"/>
              <a:cs typeface="Arial"/>
            </a:endParaRPr>
          </a:p>
        </p:txBody>
      </p:sp>
      <p:sp>
        <p:nvSpPr>
          <p:cNvPr id="13" name="object 11"/>
          <p:cNvSpPr txBox="1"/>
          <p:nvPr/>
        </p:nvSpPr>
        <p:spPr>
          <a:xfrm>
            <a:off x="6819367" y="3152245"/>
            <a:ext cx="1403773" cy="386430"/>
          </a:xfrm>
          <a:prstGeom prst="rect">
            <a:avLst/>
          </a:prstGeom>
        </p:spPr>
        <p:txBody>
          <a:bodyPr vert="horz" wrap="square" lIns="0" tIns="16933" rIns="0" bIns="0" rtlCol="0">
            <a:spAutoFit/>
          </a:bodyPr>
          <a:lstStyle/>
          <a:p>
            <a:pPr marL="16933">
              <a:spcBef>
                <a:spcPts val="133"/>
              </a:spcBef>
            </a:pPr>
            <a:r>
              <a:rPr sz="2400" spc="-7" dirty="0">
                <a:latin typeface="Arial"/>
                <a:cs typeface="Arial"/>
              </a:rPr>
              <a:t>train</a:t>
            </a:r>
            <a:r>
              <a:rPr sz="2400" spc="-113" dirty="0">
                <a:latin typeface="Arial"/>
                <a:cs typeface="Arial"/>
              </a:rPr>
              <a:t> </a:t>
            </a:r>
            <a:r>
              <a:rPr sz="2400" dirty="0">
                <a:latin typeface="Arial"/>
                <a:cs typeface="Arial"/>
              </a:rPr>
              <a:t>more</a:t>
            </a:r>
            <a:endParaRPr sz="2400">
              <a:latin typeface="Arial"/>
              <a:cs typeface="Arial"/>
            </a:endParaRPr>
          </a:p>
        </p:txBody>
      </p:sp>
      <p:sp>
        <p:nvSpPr>
          <p:cNvPr id="14" name="object 12"/>
          <p:cNvSpPr/>
          <p:nvPr/>
        </p:nvSpPr>
        <p:spPr>
          <a:xfrm>
            <a:off x="2037613" y="3614380"/>
            <a:ext cx="9388908" cy="1057412"/>
          </a:xfrm>
          <a:prstGeom prst="rect">
            <a:avLst/>
          </a:prstGeom>
          <a:blipFill>
            <a:blip r:embed="rId4" cstate="print"/>
            <a:stretch>
              <a:fillRect/>
            </a:stretch>
          </a:blipFill>
        </p:spPr>
        <p:txBody>
          <a:bodyPr wrap="square" lIns="0" tIns="0" rIns="0" bIns="0" rtlCol="0"/>
          <a:lstStyle/>
          <a:p>
            <a:endParaRPr sz="2400"/>
          </a:p>
        </p:txBody>
      </p:sp>
      <p:sp>
        <p:nvSpPr>
          <p:cNvPr id="15" name="object 13"/>
          <p:cNvSpPr/>
          <p:nvPr/>
        </p:nvSpPr>
        <p:spPr>
          <a:xfrm>
            <a:off x="6344031" y="4758450"/>
            <a:ext cx="0" cy="355600"/>
          </a:xfrm>
          <a:custGeom>
            <a:avLst/>
            <a:gdLst/>
            <a:ahLst/>
            <a:cxnLst/>
            <a:rect l="l" t="t" r="r" b="b"/>
            <a:pathLst>
              <a:path h="266700">
                <a:moveTo>
                  <a:pt x="0" y="0"/>
                </a:moveTo>
                <a:lnTo>
                  <a:pt x="0" y="266549"/>
                </a:lnTo>
              </a:path>
            </a:pathLst>
          </a:custGeom>
          <a:ln w="9524">
            <a:solidFill>
              <a:srgbClr val="595959"/>
            </a:solidFill>
          </a:ln>
        </p:spPr>
        <p:txBody>
          <a:bodyPr wrap="square" lIns="0" tIns="0" rIns="0" bIns="0" rtlCol="0"/>
          <a:lstStyle/>
          <a:p>
            <a:endParaRPr sz="2400"/>
          </a:p>
        </p:txBody>
      </p:sp>
      <p:sp>
        <p:nvSpPr>
          <p:cNvPr id="16" name="object 14"/>
          <p:cNvSpPr/>
          <p:nvPr/>
        </p:nvSpPr>
        <p:spPr>
          <a:xfrm>
            <a:off x="6323055" y="5113855"/>
            <a:ext cx="42333" cy="58420"/>
          </a:xfrm>
          <a:custGeom>
            <a:avLst/>
            <a:gdLst/>
            <a:ahLst/>
            <a:cxnLst/>
            <a:rect l="l" t="t" r="r" b="b"/>
            <a:pathLst>
              <a:path w="31750" h="43814">
                <a:moveTo>
                  <a:pt x="15732" y="43225"/>
                </a:moveTo>
                <a:lnTo>
                  <a:pt x="0" y="0"/>
                </a:lnTo>
                <a:lnTo>
                  <a:pt x="31465" y="0"/>
                </a:lnTo>
                <a:lnTo>
                  <a:pt x="15732" y="43225"/>
                </a:lnTo>
                <a:close/>
              </a:path>
            </a:pathLst>
          </a:custGeom>
          <a:solidFill>
            <a:srgbClr val="595959"/>
          </a:solidFill>
        </p:spPr>
        <p:txBody>
          <a:bodyPr wrap="square" lIns="0" tIns="0" rIns="0" bIns="0" rtlCol="0"/>
          <a:lstStyle/>
          <a:p>
            <a:endParaRPr sz="2400"/>
          </a:p>
        </p:txBody>
      </p:sp>
      <p:sp>
        <p:nvSpPr>
          <p:cNvPr id="17" name="object 15"/>
          <p:cNvSpPr/>
          <p:nvPr/>
        </p:nvSpPr>
        <p:spPr>
          <a:xfrm>
            <a:off x="6323055" y="5113855"/>
            <a:ext cx="42333" cy="58420"/>
          </a:xfrm>
          <a:custGeom>
            <a:avLst/>
            <a:gdLst/>
            <a:ahLst/>
            <a:cxnLst/>
            <a:rect l="l" t="t" r="r" b="b"/>
            <a:pathLst>
              <a:path w="31750" h="43814">
                <a:moveTo>
                  <a:pt x="0" y="0"/>
                </a:moveTo>
                <a:lnTo>
                  <a:pt x="15732" y="43225"/>
                </a:lnTo>
                <a:lnTo>
                  <a:pt x="31465" y="0"/>
                </a:lnTo>
                <a:lnTo>
                  <a:pt x="0" y="0"/>
                </a:lnTo>
                <a:close/>
              </a:path>
            </a:pathLst>
          </a:custGeom>
          <a:ln w="9524">
            <a:solidFill>
              <a:srgbClr val="595959"/>
            </a:solidFill>
          </a:ln>
        </p:spPr>
        <p:txBody>
          <a:bodyPr wrap="square" lIns="0" tIns="0" rIns="0" bIns="0" rtlCol="0"/>
          <a:lstStyle/>
          <a:p>
            <a:endParaRPr sz="2400"/>
          </a:p>
        </p:txBody>
      </p:sp>
      <p:sp>
        <p:nvSpPr>
          <p:cNvPr id="18" name="object 16"/>
          <p:cNvSpPr/>
          <p:nvPr/>
        </p:nvSpPr>
        <p:spPr>
          <a:xfrm>
            <a:off x="1918074" y="5276579"/>
            <a:ext cx="9412148" cy="1080652"/>
          </a:xfrm>
          <a:prstGeom prst="rect">
            <a:avLst/>
          </a:prstGeom>
          <a:blipFill>
            <a:blip r:embed="rId5" cstate="print"/>
            <a:stretch>
              <a:fillRect/>
            </a:stretch>
          </a:blipFill>
        </p:spPr>
        <p:txBody>
          <a:bodyPr wrap="square" lIns="0" tIns="0" rIns="0" bIns="0" rtlCol="0"/>
          <a:lstStyle/>
          <a:p>
            <a:endParaRPr sz="2400"/>
          </a:p>
        </p:txBody>
      </p:sp>
      <p:sp>
        <p:nvSpPr>
          <p:cNvPr id="19" name="object 17"/>
          <p:cNvSpPr txBox="1"/>
          <p:nvPr/>
        </p:nvSpPr>
        <p:spPr>
          <a:xfrm>
            <a:off x="6867920" y="4782509"/>
            <a:ext cx="1403773" cy="386430"/>
          </a:xfrm>
          <a:prstGeom prst="rect">
            <a:avLst/>
          </a:prstGeom>
        </p:spPr>
        <p:txBody>
          <a:bodyPr vert="horz" wrap="square" lIns="0" tIns="16933" rIns="0" bIns="0" rtlCol="0">
            <a:spAutoFit/>
          </a:bodyPr>
          <a:lstStyle/>
          <a:p>
            <a:pPr marL="16933">
              <a:spcBef>
                <a:spcPts val="133"/>
              </a:spcBef>
            </a:pPr>
            <a:r>
              <a:rPr sz="2400" spc="-7" dirty="0">
                <a:latin typeface="Arial"/>
                <a:cs typeface="Arial"/>
              </a:rPr>
              <a:t>train</a:t>
            </a:r>
            <a:r>
              <a:rPr sz="2400" spc="-113" dirty="0">
                <a:latin typeface="Arial"/>
                <a:cs typeface="Arial"/>
              </a:rPr>
              <a:t> </a:t>
            </a:r>
            <a:r>
              <a:rPr sz="2400" dirty="0">
                <a:latin typeface="Arial"/>
                <a:cs typeface="Arial"/>
              </a:rPr>
              <a:t>more</a:t>
            </a:r>
            <a:endParaRPr sz="2400">
              <a:latin typeface="Arial"/>
              <a:cs typeface="Arial"/>
            </a:endParaRPr>
          </a:p>
        </p:txBody>
      </p:sp>
      <p:sp>
        <p:nvSpPr>
          <p:cNvPr id="20" name="object 18"/>
          <p:cNvSpPr txBox="1"/>
          <p:nvPr/>
        </p:nvSpPr>
        <p:spPr>
          <a:xfrm>
            <a:off x="376167" y="678937"/>
            <a:ext cx="946573" cy="386430"/>
          </a:xfrm>
          <a:prstGeom prst="rect">
            <a:avLst/>
          </a:prstGeom>
        </p:spPr>
        <p:txBody>
          <a:bodyPr vert="horz" wrap="square" lIns="0" tIns="16933" rIns="0" bIns="0" rtlCol="0">
            <a:spAutoFit/>
          </a:bodyPr>
          <a:lstStyle/>
          <a:p>
            <a:pPr marL="16933">
              <a:spcBef>
                <a:spcPts val="133"/>
              </a:spcBef>
            </a:pPr>
            <a:r>
              <a:rPr sz="2400" spc="-7" dirty="0">
                <a:latin typeface="Arial"/>
                <a:cs typeface="Arial"/>
              </a:rPr>
              <a:t>at</a:t>
            </a:r>
            <a:r>
              <a:rPr sz="2400" spc="-113" dirty="0">
                <a:latin typeface="Arial"/>
                <a:cs typeface="Arial"/>
              </a:rPr>
              <a:t> </a:t>
            </a:r>
            <a:r>
              <a:rPr sz="2400" spc="-7" dirty="0">
                <a:latin typeface="Arial"/>
                <a:cs typeface="Arial"/>
              </a:rPr>
              <a:t>first:</a:t>
            </a:r>
            <a:endParaRPr sz="2400">
              <a:latin typeface="Arial"/>
              <a:cs typeface="Arial"/>
            </a:endParaRPr>
          </a:p>
        </p:txBody>
      </p:sp>
    </p:spTree>
    <p:extLst>
      <p:ext uri="{BB962C8B-B14F-4D97-AF65-F5344CB8AC3E}">
        <p14:creationId xmlns:p14="http://schemas.microsoft.com/office/powerpoint/2010/main" val="8176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82"/>
          <p:cNvSpPr txBox="1">
            <a:spLocks noGrp="1"/>
          </p:cNvSpPr>
          <p:nvPr>
            <p:ph type="title"/>
          </p:nvPr>
        </p:nvSpPr>
        <p:spPr>
          <a:xfrm>
            <a:off x="1069848" y="484632"/>
            <a:ext cx="10058400" cy="1609200"/>
          </a:xfrm>
          <a:prstGeom prst="rect">
            <a:avLst/>
          </a:prstGeom>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3" name="Google Shape;633;p82"/>
          <p:cNvSpPr txBox="1">
            <a:spLocks noGrp="1"/>
          </p:cNvSpPr>
          <p:nvPr>
            <p:ph type="body" idx="1"/>
          </p:nvPr>
        </p:nvSpPr>
        <p:spPr>
          <a:xfrm>
            <a:off x="1069848" y="2121408"/>
            <a:ext cx="10058400" cy="4050800"/>
          </a:xfrm>
          <a:prstGeom prst="rect">
            <a:avLst/>
          </a:prstGeom>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1200"/>
              </a:spcBef>
              <a:spcAft>
                <a:spcPts val="0"/>
              </a:spcAft>
              <a:buNone/>
            </a:pPr>
            <a:endParaRPr/>
          </a:p>
        </p:txBody>
      </p:sp>
      <p:pic>
        <p:nvPicPr>
          <p:cNvPr id="634" name="Google Shape;634;p82"/>
          <p:cNvPicPr preferRelativeResize="0"/>
          <p:nvPr/>
        </p:nvPicPr>
        <p:blipFill>
          <a:blip r:embed="rId3">
            <a:alphaModFix/>
          </a:blip>
          <a:stretch>
            <a:fillRect/>
          </a:stretch>
        </p:blipFill>
        <p:spPr>
          <a:xfrm>
            <a:off x="421801" y="182034"/>
            <a:ext cx="11525935" cy="6493935"/>
          </a:xfrm>
          <a:prstGeom prst="rect">
            <a:avLst/>
          </a:prstGeom>
          <a:noFill/>
          <a:ln>
            <a:noFill/>
          </a:ln>
        </p:spPr>
      </p:pic>
    </p:spTree>
    <p:extLst>
      <p:ext uri="{BB962C8B-B14F-4D97-AF65-F5344CB8AC3E}">
        <p14:creationId xmlns:p14="http://schemas.microsoft.com/office/powerpoint/2010/main" val="167925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66E609-F4EF-42A1-97D2-6F10F15FB470}"/>
              </a:ext>
            </a:extLst>
          </p:cNvPr>
          <p:cNvPicPr>
            <a:picLocks noChangeAspect="1"/>
          </p:cNvPicPr>
          <p:nvPr/>
        </p:nvPicPr>
        <p:blipFill>
          <a:blip r:embed="rId2"/>
          <a:stretch>
            <a:fillRect/>
          </a:stretch>
        </p:blipFill>
        <p:spPr>
          <a:xfrm>
            <a:off x="1532888" y="861654"/>
            <a:ext cx="9126224" cy="5134692"/>
          </a:xfrm>
          <a:prstGeom prst="rect">
            <a:avLst/>
          </a:prstGeom>
        </p:spPr>
      </p:pic>
    </p:spTree>
    <p:extLst>
      <p:ext uri="{BB962C8B-B14F-4D97-AF65-F5344CB8AC3E}">
        <p14:creationId xmlns:p14="http://schemas.microsoft.com/office/powerpoint/2010/main" val="171722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B9954-50AD-4252-92AD-591DF0AC7A86}"/>
              </a:ext>
            </a:extLst>
          </p:cNvPr>
          <p:cNvSpPr>
            <a:spLocks noGrp="1"/>
          </p:cNvSpPr>
          <p:nvPr>
            <p:ph type="title"/>
          </p:nvPr>
        </p:nvSpPr>
        <p:spPr/>
        <p:txBody>
          <a:bodyPr/>
          <a:lstStyle/>
          <a:p>
            <a:r>
              <a:rPr lang="en-US" dirty="0"/>
              <a:t>Image Captioning Dataset</a:t>
            </a:r>
            <a:endParaRPr lang="en-IL" dirty="0"/>
          </a:p>
        </p:txBody>
      </p:sp>
      <p:sp>
        <p:nvSpPr>
          <p:cNvPr id="3" name="Content Placeholder 2">
            <a:extLst>
              <a:ext uri="{FF2B5EF4-FFF2-40B4-BE49-F238E27FC236}">
                <a16:creationId xmlns:a16="http://schemas.microsoft.com/office/drawing/2014/main" id="{39739C4C-94E5-417F-AABA-1FFE0FC80C47}"/>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9F9DDEDF-C94F-45D2-978D-60435063A9CA}"/>
              </a:ext>
            </a:extLst>
          </p:cNvPr>
          <p:cNvPicPr>
            <a:picLocks noChangeAspect="1"/>
          </p:cNvPicPr>
          <p:nvPr/>
        </p:nvPicPr>
        <p:blipFill>
          <a:blip r:embed="rId2"/>
          <a:stretch>
            <a:fillRect/>
          </a:stretch>
        </p:blipFill>
        <p:spPr>
          <a:xfrm>
            <a:off x="1065855" y="1296955"/>
            <a:ext cx="10086226" cy="5026615"/>
          </a:xfrm>
          <a:prstGeom prst="rect">
            <a:avLst/>
          </a:prstGeom>
        </p:spPr>
      </p:pic>
    </p:spTree>
    <p:extLst>
      <p:ext uri="{BB962C8B-B14F-4D97-AF65-F5344CB8AC3E}">
        <p14:creationId xmlns:p14="http://schemas.microsoft.com/office/powerpoint/2010/main" val="88343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lh5.googleusercontent.com/Jk2s7MQXBJN1TLEJDjo-EZIP8JyQEDUsnLuP4LA7LxjvoEOD6iNNmfT7eZs35T35Og6VgHzEsu-JwpKEsDJaCIcG-fv1uzTs4d7ZftifEPpzcBD2P9KUHXzqZCcagzF07GFx1oB-xuY">
            <a:extLst>
              <a:ext uri="{FF2B5EF4-FFF2-40B4-BE49-F238E27FC236}">
                <a16:creationId xmlns:a16="http://schemas.microsoft.com/office/drawing/2014/main" id="{F55222A8-95C4-418F-9F9E-B99390E163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7348"/>
            <a:ext cx="12192000" cy="5761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83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9D7BD-2EEB-4D8B-BB44-C3C8E31FBF54}"/>
              </a:ext>
            </a:extLst>
          </p:cNvPr>
          <p:cNvSpPr>
            <a:spLocks noGrp="1"/>
          </p:cNvSpPr>
          <p:nvPr>
            <p:ph type="title"/>
          </p:nvPr>
        </p:nvSpPr>
        <p:spPr/>
        <p:txBody>
          <a:bodyPr/>
          <a:lstStyle/>
          <a:p>
            <a:r>
              <a:rPr lang="en-GB" dirty="0"/>
              <a:t>Can we take this further?</a:t>
            </a:r>
            <a:endParaRPr lang="en-IL" dirty="0"/>
          </a:p>
        </p:txBody>
      </p:sp>
      <p:sp>
        <p:nvSpPr>
          <p:cNvPr id="3" name="Content Placeholder 2">
            <a:extLst>
              <a:ext uri="{FF2B5EF4-FFF2-40B4-BE49-F238E27FC236}">
                <a16:creationId xmlns:a16="http://schemas.microsoft.com/office/drawing/2014/main" id="{3DBCBE44-D601-4167-8176-829A4EF253C5}"/>
              </a:ext>
            </a:extLst>
          </p:cNvPr>
          <p:cNvSpPr>
            <a:spLocks noGrp="1"/>
          </p:cNvSpPr>
          <p:nvPr>
            <p:ph idx="1"/>
          </p:nvPr>
        </p:nvSpPr>
        <p:spPr/>
        <p:txBody>
          <a:bodyPr/>
          <a:lstStyle/>
          <a:p>
            <a:r>
              <a:rPr lang="en-GB" dirty="0"/>
              <a:t>We know how to generate a caption for an image</a:t>
            </a:r>
          </a:p>
          <a:p>
            <a:r>
              <a:rPr lang="en-GB" dirty="0"/>
              <a:t>In Object detection, we encode a region using a CNN and used it to detect objects in it</a:t>
            </a:r>
          </a:p>
          <a:p>
            <a:r>
              <a:rPr lang="en-GB" dirty="0"/>
              <a:t>We can encode a region using CNN and create a label for it</a:t>
            </a:r>
          </a:p>
          <a:p>
            <a:r>
              <a:rPr lang="en-GB" dirty="0"/>
              <a:t>We can use a Region Proposal Network </a:t>
            </a:r>
          </a:p>
          <a:p>
            <a:r>
              <a:rPr lang="en-US" dirty="0"/>
              <a:t>Can be used for image retrieval - "find me an image with a cat riding on a skateboard"</a:t>
            </a:r>
            <a:endParaRPr lang="en-IL" dirty="0"/>
          </a:p>
        </p:txBody>
      </p:sp>
    </p:spTree>
    <p:extLst>
      <p:ext uri="{BB962C8B-B14F-4D97-AF65-F5344CB8AC3E}">
        <p14:creationId xmlns:p14="http://schemas.microsoft.com/office/powerpoint/2010/main" val="105847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82EC9-185D-4DBD-A678-6690682CA0CA}"/>
              </a:ext>
            </a:extLst>
          </p:cNvPr>
          <p:cNvSpPr>
            <a:spLocks noGrp="1"/>
          </p:cNvSpPr>
          <p:nvPr>
            <p:ph type="title"/>
          </p:nvPr>
        </p:nvSpPr>
        <p:spPr/>
        <p:txBody>
          <a:bodyPr/>
          <a:lstStyle/>
          <a:p>
            <a:r>
              <a:rPr lang="en-US" dirty="0"/>
              <a:t>Describing images</a:t>
            </a:r>
            <a:endParaRPr lang="en-IL" dirty="0"/>
          </a:p>
        </p:txBody>
      </p:sp>
      <p:sp>
        <p:nvSpPr>
          <p:cNvPr id="3" name="Content Placeholder 2">
            <a:extLst>
              <a:ext uri="{FF2B5EF4-FFF2-40B4-BE49-F238E27FC236}">
                <a16:creationId xmlns:a16="http://schemas.microsoft.com/office/drawing/2014/main" id="{2D21C920-F3B5-4B1E-9B77-7716BD315836}"/>
              </a:ext>
            </a:extLst>
          </p:cNvPr>
          <p:cNvSpPr>
            <a:spLocks noGrp="1"/>
          </p:cNvSpPr>
          <p:nvPr>
            <p:ph idx="1"/>
          </p:nvPr>
        </p:nvSpPr>
        <p:spPr/>
        <p:txBody>
          <a:bodyPr/>
          <a:lstStyle/>
          <a:p>
            <a:endParaRPr lang="en-IL"/>
          </a:p>
        </p:txBody>
      </p:sp>
      <p:pic>
        <p:nvPicPr>
          <p:cNvPr id="3074" name="Picture 2" descr="https://cdn-images-1.medium.com/max/1200/0*2NOeIx1KzdBKnOqh.">
            <a:extLst>
              <a:ext uri="{FF2B5EF4-FFF2-40B4-BE49-F238E27FC236}">
                <a16:creationId xmlns:a16="http://schemas.microsoft.com/office/drawing/2014/main" id="{6075FF69-06E3-4C92-A965-E731E6CDC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613" y="1676400"/>
            <a:ext cx="10772775"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521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AA25-AF1F-4D8C-A2EE-C88B57F99CCC}"/>
              </a:ext>
            </a:extLst>
          </p:cNvPr>
          <p:cNvSpPr>
            <a:spLocks noGrp="1"/>
          </p:cNvSpPr>
          <p:nvPr>
            <p:ph type="title"/>
          </p:nvPr>
        </p:nvSpPr>
        <p:spPr/>
        <p:txBody>
          <a:bodyPr/>
          <a:lstStyle/>
          <a:p>
            <a:r>
              <a:rPr lang="en-US" dirty="0"/>
              <a:t>Common NLP Tasks</a:t>
            </a:r>
            <a:endParaRPr lang="en-IL" dirty="0"/>
          </a:p>
        </p:txBody>
      </p:sp>
      <p:sp>
        <p:nvSpPr>
          <p:cNvPr id="3" name="Content Placeholder 2">
            <a:extLst>
              <a:ext uri="{FF2B5EF4-FFF2-40B4-BE49-F238E27FC236}">
                <a16:creationId xmlns:a16="http://schemas.microsoft.com/office/drawing/2014/main" id="{C36F7EC3-9D06-436D-BAE0-5A2381468D01}"/>
              </a:ext>
            </a:extLst>
          </p:cNvPr>
          <p:cNvSpPr>
            <a:spLocks noGrp="1"/>
          </p:cNvSpPr>
          <p:nvPr>
            <p:ph idx="1"/>
          </p:nvPr>
        </p:nvSpPr>
        <p:spPr/>
        <p:txBody>
          <a:bodyPr/>
          <a:lstStyle/>
          <a:p>
            <a:endParaRPr lang="en-IL"/>
          </a:p>
        </p:txBody>
      </p:sp>
      <p:pic>
        <p:nvPicPr>
          <p:cNvPr id="1026" name="Picture 2">
            <a:extLst>
              <a:ext uri="{FF2B5EF4-FFF2-40B4-BE49-F238E27FC236}">
                <a16:creationId xmlns:a16="http://schemas.microsoft.com/office/drawing/2014/main" id="{425AD6B0-0C58-4328-A65B-254D80DE3D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207" y="1296955"/>
            <a:ext cx="8813543"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1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body" idx="1"/>
          </p:nvPr>
        </p:nvSpPr>
        <p:spPr>
          <a:xfrm>
            <a:off x="1100150" y="1682925"/>
            <a:ext cx="5906700" cy="1314300"/>
          </a:xfrm>
          <a:prstGeom prst="rect">
            <a:avLst/>
          </a:prstGeom>
          <a:noFill/>
          <a:ln>
            <a:noFill/>
          </a:ln>
        </p:spPr>
        <p:txBody>
          <a:bodyPr spcFirstLastPara="1" wrap="square" lIns="91425" tIns="45700" rIns="91425" bIns="45700" anchor="t" anchorCtr="0">
            <a:noAutofit/>
          </a:bodyPr>
          <a:lstStyle/>
          <a:p>
            <a:pPr marL="457200" lvl="0" indent="-317500" algn="l" rtl="0">
              <a:lnSpc>
                <a:spcPct val="120000"/>
              </a:lnSpc>
              <a:spcBef>
                <a:spcPts val="0"/>
              </a:spcBef>
              <a:spcAft>
                <a:spcPts val="0"/>
              </a:spcAft>
              <a:buSzPts val="1400"/>
              <a:buAutoNum type="arabicPeriod"/>
            </a:pPr>
            <a:r>
              <a:rPr lang="en-US" sz="1400" dirty="0"/>
              <a:t>Scheduling</a:t>
            </a:r>
            <a:endParaRPr sz="1400" dirty="0"/>
          </a:p>
          <a:p>
            <a:pPr marL="914400" lvl="1" indent="-317500" algn="l" rtl="0">
              <a:spcBef>
                <a:spcPts val="400"/>
              </a:spcBef>
              <a:spcAft>
                <a:spcPts val="0"/>
              </a:spcAft>
              <a:buSzPts val="1400"/>
              <a:buAutoNum type="alphaLcPeriod"/>
            </a:pPr>
            <a:r>
              <a:rPr lang="en-US" sz="1400" dirty="0">
                <a:solidFill>
                  <a:schemeClr val="accent5"/>
                </a:solidFill>
              </a:rPr>
              <a:t>Request for meeting (also includes "let's set up a demo", "let's set up a call")</a:t>
            </a:r>
            <a:endParaRPr sz="1400" dirty="0">
              <a:solidFill>
                <a:schemeClr val="accent5"/>
              </a:solidFill>
            </a:endParaRPr>
          </a:p>
          <a:p>
            <a:pPr marL="914400" lvl="1" indent="-317500" algn="l" rtl="0">
              <a:spcBef>
                <a:spcPts val="0"/>
              </a:spcBef>
              <a:spcAft>
                <a:spcPts val="0"/>
              </a:spcAft>
              <a:buSzPts val="1400"/>
              <a:buAutoNum type="alphaLcPeriod"/>
            </a:pPr>
            <a:r>
              <a:rPr lang="en-US" sz="1400" dirty="0">
                <a:solidFill>
                  <a:schemeClr val="accent5"/>
                </a:solidFill>
              </a:rPr>
              <a:t>Request for rescheduling</a:t>
            </a:r>
            <a:endParaRPr sz="1400" dirty="0"/>
          </a:p>
          <a:p>
            <a:pPr marL="457200" lvl="0" indent="-317500" algn="l" rtl="0">
              <a:lnSpc>
                <a:spcPct val="120000"/>
              </a:lnSpc>
              <a:spcBef>
                <a:spcPts val="0"/>
              </a:spcBef>
              <a:spcAft>
                <a:spcPts val="0"/>
              </a:spcAft>
              <a:buSzPts val="1400"/>
              <a:buAutoNum type="arabicPeriod"/>
            </a:pPr>
            <a:r>
              <a:rPr lang="en-US" sz="1400" dirty="0"/>
              <a:t>Nudge (reminder)</a:t>
            </a:r>
            <a:endParaRPr sz="1400" dirty="0"/>
          </a:p>
          <a:p>
            <a:pPr marL="457200" lvl="0" indent="-317500" algn="l" rtl="0">
              <a:lnSpc>
                <a:spcPct val="120000"/>
              </a:lnSpc>
              <a:spcBef>
                <a:spcPts val="400"/>
              </a:spcBef>
              <a:spcAft>
                <a:spcPts val="0"/>
              </a:spcAft>
              <a:buSzPts val="1400"/>
              <a:buAutoNum type="arabicPeriod"/>
            </a:pPr>
            <a:r>
              <a:rPr lang="en-US" sz="1400" dirty="0"/>
              <a:t>Introduction of a new person</a:t>
            </a:r>
            <a:endParaRPr sz="1400" dirty="0"/>
          </a:p>
          <a:p>
            <a:pPr marL="457200" lvl="0" indent="-317500" algn="l" rtl="0">
              <a:lnSpc>
                <a:spcPct val="120000"/>
              </a:lnSpc>
              <a:spcBef>
                <a:spcPts val="400"/>
              </a:spcBef>
              <a:spcAft>
                <a:spcPts val="0"/>
              </a:spcAft>
              <a:buSzPts val="1400"/>
              <a:buAutoNum type="arabicPeriod"/>
            </a:pPr>
            <a:r>
              <a:rPr lang="en-US" sz="1400" dirty="0"/>
              <a:t>Objections/concerns</a:t>
            </a:r>
            <a:endParaRPr sz="1400" dirty="0"/>
          </a:p>
          <a:p>
            <a:pPr marL="457200" lvl="0" indent="-317500" algn="l" rtl="0">
              <a:lnSpc>
                <a:spcPct val="120000"/>
              </a:lnSpc>
              <a:spcBef>
                <a:spcPts val="400"/>
              </a:spcBef>
              <a:spcAft>
                <a:spcPts val="0"/>
              </a:spcAft>
              <a:buSzPts val="1400"/>
              <a:buAutoNum type="arabicPeriod"/>
            </a:pPr>
            <a:r>
              <a:rPr lang="en-US" sz="1400" dirty="0"/>
              <a:t>Request for information about the product by the client</a:t>
            </a:r>
            <a:endParaRPr sz="1400" dirty="0"/>
          </a:p>
          <a:p>
            <a:pPr marL="457200" lvl="0" indent="-317500" algn="l" rtl="0">
              <a:lnSpc>
                <a:spcPct val="120000"/>
              </a:lnSpc>
              <a:spcBef>
                <a:spcPts val="400"/>
              </a:spcBef>
              <a:spcAft>
                <a:spcPts val="0"/>
              </a:spcAft>
              <a:buSzPts val="1400"/>
              <a:buAutoNum type="arabicPeriod"/>
            </a:pPr>
            <a:r>
              <a:rPr lang="en-US" sz="1400" dirty="0"/>
              <a:t>Product features information</a:t>
            </a:r>
            <a:endParaRPr sz="1400" dirty="0"/>
          </a:p>
          <a:p>
            <a:pPr marL="457200" lvl="0" indent="-317500" algn="l" rtl="0">
              <a:lnSpc>
                <a:spcPct val="120000"/>
              </a:lnSpc>
              <a:spcBef>
                <a:spcPts val="400"/>
              </a:spcBef>
              <a:spcAft>
                <a:spcPts val="0"/>
              </a:spcAft>
              <a:buSzPts val="1400"/>
              <a:buAutoNum type="arabicPeriod"/>
            </a:pPr>
            <a:r>
              <a:rPr lang="en-US" sz="1400" dirty="0"/>
              <a:t>Pricing request by the client</a:t>
            </a:r>
            <a:endParaRPr sz="1400" dirty="0"/>
          </a:p>
          <a:p>
            <a:pPr marL="457200" lvl="0" indent="-317500" algn="l" rtl="0">
              <a:lnSpc>
                <a:spcPct val="120000"/>
              </a:lnSpc>
              <a:spcBef>
                <a:spcPts val="400"/>
              </a:spcBef>
              <a:spcAft>
                <a:spcPts val="0"/>
              </a:spcAft>
              <a:buSzPts val="1400"/>
              <a:buAutoNum type="arabicPeriod"/>
            </a:pPr>
            <a:r>
              <a:rPr lang="en-US" sz="1400" dirty="0"/>
              <a:t>Pricing info by the seller</a:t>
            </a:r>
            <a:endParaRPr sz="1400" dirty="0"/>
          </a:p>
          <a:p>
            <a:pPr marL="457200" lvl="0" indent="-317500" algn="l" rtl="0">
              <a:lnSpc>
                <a:spcPct val="120000"/>
              </a:lnSpc>
              <a:spcBef>
                <a:spcPts val="400"/>
              </a:spcBef>
              <a:spcAft>
                <a:spcPts val="0"/>
              </a:spcAft>
              <a:buSzPts val="1400"/>
              <a:buAutoNum type="arabicPeriod"/>
            </a:pPr>
            <a:r>
              <a:rPr lang="en-US" sz="1400" dirty="0"/>
              <a:t>Proposal / commercial discussion</a:t>
            </a:r>
            <a:endParaRPr sz="1400" dirty="0"/>
          </a:p>
          <a:p>
            <a:pPr marL="457200" lvl="0" indent="-317500" algn="l" rtl="0">
              <a:lnSpc>
                <a:spcPct val="120000"/>
              </a:lnSpc>
              <a:spcBef>
                <a:spcPts val="400"/>
              </a:spcBef>
              <a:spcAft>
                <a:spcPts val="0"/>
              </a:spcAft>
              <a:buSzPts val="1400"/>
              <a:buAutoNum type="arabicPeriod"/>
            </a:pPr>
            <a:r>
              <a:rPr lang="en-US" sz="1400" dirty="0"/>
              <a:t>Request for client signature to close the deal</a:t>
            </a:r>
            <a:endParaRPr sz="1400" dirty="0"/>
          </a:p>
          <a:p>
            <a:pPr marL="457200" lvl="0" indent="-317500" algn="l" rtl="0">
              <a:lnSpc>
                <a:spcPct val="120000"/>
              </a:lnSpc>
              <a:spcBef>
                <a:spcPts val="400"/>
              </a:spcBef>
              <a:spcAft>
                <a:spcPts val="0"/>
              </a:spcAft>
              <a:buSzPts val="1400"/>
              <a:buAutoNum type="arabicPeriod"/>
            </a:pPr>
            <a:r>
              <a:rPr lang="en-US" sz="1400" dirty="0"/>
              <a:t>Technical issues</a:t>
            </a:r>
            <a:endParaRPr sz="1400" dirty="0"/>
          </a:p>
          <a:p>
            <a:pPr marL="0" lvl="0" indent="0" algn="l" rtl="0">
              <a:lnSpc>
                <a:spcPct val="120000"/>
              </a:lnSpc>
              <a:spcBef>
                <a:spcPts val="400"/>
              </a:spcBef>
              <a:spcAft>
                <a:spcPts val="0"/>
              </a:spcAft>
              <a:buClr>
                <a:schemeClr val="dk1"/>
              </a:buClr>
              <a:buSzPts val="1100"/>
              <a:buFont typeface="Arial"/>
              <a:buNone/>
            </a:pPr>
            <a:endParaRPr sz="1400" dirty="0"/>
          </a:p>
          <a:p>
            <a:pPr marL="0" marR="0" lvl="0" indent="0" algn="l" rtl="0">
              <a:lnSpc>
                <a:spcPct val="120000"/>
              </a:lnSpc>
              <a:spcBef>
                <a:spcPts val="400"/>
              </a:spcBef>
              <a:spcAft>
                <a:spcPts val="400"/>
              </a:spcAft>
              <a:buClr>
                <a:schemeClr val="lt2"/>
              </a:buClr>
              <a:buSzPts val="1800"/>
              <a:buFont typeface="Arial"/>
              <a:buNone/>
            </a:pPr>
            <a:endParaRPr sz="1400" dirty="0">
              <a:solidFill>
                <a:srgbClr val="FFD966"/>
              </a:solidFill>
            </a:endParaRPr>
          </a:p>
        </p:txBody>
      </p:sp>
      <p:sp>
        <p:nvSpPr>
          <p:cNvPr id="127" name="Google Shape;127;p21"/>
          <p:cNvSpPr txBox="1">
            <a:spLocks noGrp="1"/>
          </p:cNvSpPr>
          <p:nvPr>
            <p:ph type="title"/>
          </p:nvPr>
        </p:nvSpPr>
        <p:spPr>
          <a:xfrm>
            <a:off x="1074351" y="114992"/>
            <a:ext cx="4920000" cy="14721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accent2"/>
              </a:buClr>
              <a:buSzPts val="3200"/>
              <a:buFont typeface="Verdana"/>
              <a:buNone/>
            </a:pPr>
            <a:r>
              <a:rPr lang="en-US" sz="2400">
                <a:solidFill>
                  <a:srgbClr val="FFFFFF"/>
                </a:solidFill>
              </a:rPr>
              <a:t>Emails - </a:t>
            </a:r>
            <a:endParaRPr sz="2400">
              <a:solidFill>
                <a:srgbClr val="FFFFFF"/>
              </a:solidFill>
            </a:endParaRPr>
          </a:p>
          <a:p>
            <a:pPr marL="0" marR="0" lvl="0" indent="0" algn="l" rtl="0">
              <a:lnSpc>
                <a:spcPct val="90000"/>
              </a:lnSpc>
              <a:spcBef>
                <a:spcPts val="0"/>
              </a:spcBef>
              <a:spcAft>
                <a:spcPts val="0"/>
              </a:spcAft>
              <a:buClr>
                <a:schemeClr val="accent2"/>
              </a:buClr>
              <a:buSzPts val="3200"/>
              <a:buFont typeface="Verdana"/>
              <a:buNone/>
            </a:pPr>
            <a:r>
              <a:rPr lang="en-US"/>
              <a:t>Suggested Tags</a:t>
            </a:r>
            <a:endParaRPr sz="3200" b="0" i="0" u="none" strike="noStrike" cap="none">
              <a:solidFill>
                <a:schemeClr val="accent2"/>
              </a:solidFill>
              <a:latin typeface="Verdana"/>
              <a:ea typeface="Verdana"/>
              <a:cs typeface="Verdana"/>
              <a:sym typeface="Verdana"/>
            </a:endParaRPr>
          </a:p>
        </p:txBody>
      </p:sp>
    </p:spTree>
    <p:extLst>
      <p:ext uri="{BB962C8B-B14F-4D97-AF65-F5344CB8AC3E}">
        <p14:creationId xmlns:p14="http://schemas.microsoft.com/office/powerpoint/2010/main" val="332822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E719-0FA9-4A24-9853-6271ADA83449}"/>
              </a:ext>
            </a:extLst>
          </p:cNvPr>
          <p:cNvSpPr>
            <a:spLocks noGrp="1"/>
          </p:cNvSpPr>
          <p:nvPr>
            <p:ph type="title"/>
          </p:nvPr>
        </p:nvSpPr>
        <p:spPr/>
        <p:txBody>
          <a:bodyPr/>
          <a:lstStyle/>
          <a:p>
            <a:r>
              <a:rPr lang="en-US" dirty="0"/>
              <a:t>Today</a:t>
            </a:r>
            <a:endParaRPr lang="en-IL" dirty="0"/>
          </a:p>
        </p:txBody>
      </p:sp>
      <p:sp>
        <p:nvSpPr>
          <p:cNvPr id="3" name="Content Placeholder 2">
            <a:extLst>
              <a:ext uri="{FF2B5EF4-FFF2-40B4-BE49-F238E27FC236}">
                <a16:creationId xmlns:a16="http://schemas.microsoft.com/office/drawing/2014/main" id="{36022F22-8B91-46A3-B1FB-B6533D29076B}"/>
              </a:ext>
            </a:extLst>
          </p:cNvPr>
          <p:cNvSpPr>
            <a:spLocks noGrp="1"/>
          </p:cNvSpPr>
          <p:nvPr>
            <p:ph idx="1"/>
          </p:nvPr>
        </p:nvSpPr>
        <p:spPr/>
        <p:txBody>
          <a:bodyPr>
            <a:normAutofit/>
          </a:bodyPr>
          <a:lstStyle/>
          <a:p>
            <a:pPr marL="514350" indent="-514350">
              <a:buFont typeface="+mj-lt"/>
              <a:buAutoNum type="arabicPeriod"/>
            </a:pPr>
            <a:r>
              <a:rPr lang="en-US" dirty="0"/>
              <a:t>We’ll start with the basics…</a:t>
            </a:r>
          </a:p>
          <a:p>
            <a:pPr marL="514350" indent="-514350">
              <a:buFont typeface="+mj-lt"/>
              <a:buAutoNum type="arabicPeriod"/>
            </a:pPr>
            <a:r>
              <a:rPr lang="en-US" dirty="0"/>
              <a:t>… and quickly move to State-of-the-Art models</a:t>
            </a:r>
          </a:p>
          <a:p>
            <a:pPr marL="514350" indent="-514350">
              <a:buFont typeface="+mj-lt"/>
              <a:buAutoNum type="arabicPeriod"/>
            </a:pPr>
            <a:r>
              <a:rPr lang="en-US" dirty="0"/>
              <a:t>We’ll have one lecture covering the material, followed by hands-on competition</a:t>
            </a:r>
          </a:p>
          <a:p>
            <a:pPr marL="514350" indent="-514350">
              <a:buFont typeface="+mj-lt"/>
              <a:buAutoNum type="arabicPeriod"/>
            </a:pPr>
            <a:r>
              <a:rPr lang="en-US" dirty="0"/>
              <a:t>We have a lot to cover – we’ll cover the most important parts</a:t>
            </a:r>
          </a:p>
          <a:p>
            <a:pPr marL="971550" lvl="1" indent="-514350">
              <a:buFont typeface="+mj-lt"/>
              <a:buAutoNum type="arabicPeriod"/>
            </a:pPr>
            <a:endParaRPr lang="en-US" dirty="0"/>
          </a:p>
        </p:txBody>
      </p:sp>
    </p:spTree>
    <p:extLst>
      <p:ext uri="{BB962C8B-B14F-4D97-AF65-F5344CB8AC3E}">
        <p14:creationId xmlns:p14="http://schemas.microsoft.com/office/powerpoint/2010/main" val="363388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1ECD-9832-42F5-BB7A-E518B9BC093B}"/>
              </a:ext>
            </a:extLst>
          </p:cNvPr>
          <p:cNvSpPr>
            <a:spLocks noGrp="1"/>
          </p:cNvSpPr>
          <p:nvPr>
            <p:ph type="title"/>
          </p:nvPr>
        </p:nvSpPr>
        <p:spPr/>
        <p:txBody>
          <a:bodyPr/>
          <a:lstStyle/>
          <a:p>
            <a:r>
              <a:rPr lang="en-US" dirty="0"/>
              <a:t>The Notebooks</a:t>
            </a:r>
            <a:endParaRPr lang="en-IL" dirty="0"/>
          </a:p>
        </p:txBody>
      </p:sp>
      <p:sp>
        <p:nvSpPr>
          <p:cNvPr id="3" name="Content Placeholder 2">
            <a:extLst>
              <a:ext uri="{FF2B5EF4-FFF2-40B4-BE49-F238E27FC236}">
                <a16:creationId xmlns:a16="http://schemas.microsoft.com/office/drawing/2014/main" id="{C698C105-9177-41F4-93FC-EF12428635D1}"/>
              </a:ext>
            </a:extLst>
          </p:cNvPr>
          <p:cNvSpPr>
            <a:spLocks noGrp="1"/>
          </p:cNvSpPr>
          <p:nvPr>
            <p:ph idx="1"/>
          </p:nvPr>
        </p:nvSpPr>
        <p:spPr/>
        <p:txBody>
          <a:bodyPr/>
          <a:lstStyle/>
          <a:p>
            <a:pPr marL="514350" indent="-514350">
              <a:buFont typeface="+mj-lt"/>
              <a:buAutoNum type="arabicPeriod"/>
            </a:pPr>
            <a:r>
              <a:rPr lang="en-US" dirty="0">
                <a:hlinkClick r:id="rId2"/>
              </a:rPr>
              <a:t>Bag of Words and </a:t>
            </a:r>
            <a:r>
              <a:rPr lang="en-US" dirty="0" err="1">
                <a:hlinkClick r:id="rId2"/>
              </a:rPr>
              <a:t>Tf-Idf</a:t>
            </a:r>
            <a:endParaRPr lang="en-US" dirty="0"/>
          </a:p>
          <a:p>
            <a:pPr marL="514350" indent="-514350">
              <a:buFont typeface="+mj-lt"/>
              <a:buAutoNum type="arabicPeriod"/>
            </a:pPr>
            <a:r>
              <a:rPr lang="en-US" dirty="0">
                <a:hlinkClick r:id="rId3"/>
              </a:rPr>
              <a:t>Word embeddings</a:t>
            </a:r>
            <a:br>
              <a:rPr lang="en-US" dirty="0"/>
            </a:br>
            <a:r>
              <a:rPr lang="en-US" dirty="0">
                <a:solidFill>
                  <a:schemeClr val="bg2">
                    <a:lumMod val="75000"/>
                  </a:schemeClr>
                </a:solidFill>
              </a:rPr>
              <a:t>2a. </a:t>
            </a:r>
            <a:r>
              <a:rPr lang="en-US" dirty="0">
                <a:solidFill>
                  <a:schemeClr val="bg2">
                    <a:lumMod val="75000"/>
                  </a:schemeClr>
                </a:solidFill>
                <a:hlinkClick r:id="rId4">
                  <a:extLst>
                    <a:ext uri="{A12FA001-AC4F-418D-AE19-62706E023703}">
                      <ahyp:hlinkClr xmlns:ahyp="http://schemas.microsoft.com/office/drawing/2018/hyperlinkcolor" val="tx"/>
                    </a:ext>
                  </a:extLst>
                </a:hlinkClick>
              </a:rPr>
              <a:t>Optional: Train word embeddings</a:t>
            </a:r>
            <a:br>
              <a:rPr lang="en-US" dirty="0">
                <a:solidFill>
                  <a:schemeClr val="bg2">
                    <a:lumMod val="75000"/>
                  </a:schemeClr>
                </a:solidFill>
              </a:rPr>
            </a:br>
            <a:r>
              <a:rPr lang="en-US" dirty="0">
                <a:solidFill>
                  <a:schemeClr val="bg2">
                    <a:lumMod val="75000"/>
                  </a:schemeClr>
                </a:solidFill>
              </a:rPr>
              <a:t>2b. </a:t>
            </a:r>
            <a:r>
              <a:rPr lang="en-US" dirty="0">
                <a:solidFill>
                  <a:schemeClr val="bg2">
                    <a:lumMod val="75000"/>
                  </a:schemeClr>
                </a:solidFill>
                <a:hlinkClick r:id="rId5">
                  <a:extLst>
                    <a:ext uri="{A12FA001-AC4F-418D-AE19-62706E023703}">
                      <ahyp:hlinkClr xmlns:ahyp="http://schemas.microsoft.com/office/drawing/2018/hyperlinkcolor" val="tx"/>
                    </a:ext>
                  </a:extLst>
                </a:hlinkClick>
              </a:rPr>
              <a:t>Optional: Advanced sentence embedding methods in Flair</a:t>
            </a:r>
            <a:endParaRPr lang="en-US" dirty="0">
              <a:solidFill>
                <a:schemeClr val="bg2">
                  <a:lumMod val="75000"/>
                </a:schemeClr>
              </a:solidFill>
            </a:endParaRPr>
          </a:p>
          <a:p>
            <a:pPr marL="514350" indent="-514350">
              <a:buFont typeface="+mj-lt"/>
              <a:buAutoNum type="arabicPeriod"/>
            </a:pPr>
            <a:r>
              <a:rPr lang="en-US" dirty="0">
                <a:hlinkClick r:id="rId6"/>
              </a:rPr>
              <a:t>Contextual embeddings with </a:t>
            </a:r>
            <a:r>
              <a:rPr lang="en-US" dirty="0" err="1">
                <a:hlinkClick r:id="rId6"/>
              </a:rPr>
              <a:t>ELMo</a:t>
            </a:r>
            <a:br>
              <a:rPr lang="en-US" dirty="0"/>
            </a:br>
            <a:r>
              <a:rPr lang="en-US" dirty="0"/>
              <a:t>3a. </a:t>
            </a:r>
            <a:r>
              <a:rPr lang="en-US" dirty="0">
                <a:solidFill>
                  <a:schemeClr val="bg2">
                    <a:lumMod val="75000"/>
                  </a:schemeClr>
                </a:solidFill>
                <a:hlinkClick r:id="rId7">
                  <a:extLst>
                    <a:ext uri="{A12FA001-AC4F-418D-AE19-62706E023703}">
                      <ahyp:hlinkClr xmlns:ahyp="http://schemas.microsoft.com/office/drawing/2018/hyperlinkcolor" val="tx"/>
                    </a:ext>
                  </a:extLst>
                </a:hlinkClick>
              </a:rPr>
              <a:t>Optional: Contextual word vectors with BERT and stacking embeddings</a:t>
            </a:r>
            <a:endParaRPr lang="en-US" dirty="0">
              <a:solidFill>
                <a:schemeClr val="bg2">
                  <a:lumMod val="75000"/>
                </a:schemeClr>
              </a:solidFill>
            </a:endParaRPr>
          </a:p>
          <a:p>
            <a:pPr marL="514350" indent="-514350">
              <a:buFont typeface="+mj-lt"/>
              <a:buAutoNum type="arabicPeriod"/>
            </a:pPr>
            <a:r>
              <a:rPr lang="en-US" dirty="0">
                <a:solidFill>
                  <a:schemeClr val="bg2">
                    <a:lumMod val="75000"/>
                  </a:schemeClr>
                </a:solidFill>
                <a:hlinkClick r:id="rId8">
                  <a:extLst>
                    <a:ext uri="{A12FA001-AC4F-418D-AE19-62706E023703}">
                      <ahyp:hlinkClr xmlns:ahyp="http://schemas.microsoft.com/office/drawing/2018/hyperlinkcolor" val="tx"/>
                    </a:ext>
                  </a:extLst>
                </a:hlinkClick>
              </a:rPr>
              <a:t>(Optional) Fine tuning a Language Model with </a:t>
            </a:r>
            <a:r>
              <a:rPr lang="en-US" dirty="0" err="1">
                <a:solidFill>
                  <a:schemeClr val="bg2">
                    <a:lumMod val="75000"/>
                  </a:schemeClr>
                </a:solidFill>
                <a:hlinkClick r:id="rId8">
                  <a:extLst>
                    <a:ext uri="{A12FA001-AC4F-418D-AE19-62706E023703}">
                      <ahyp:hlinkClr xmlns:ahyp="http://schemas.microsoft.com/office/drawing/2018/hyperlinkcolor" val="tx"/>
                    </a:ext>
                  </a:extLst>
                </a:hlinkClick>
              </a:rPr>
              <a:t>ULMFiT</a:t>
            </a:r>
            <a:endParaRPr lang="en-US" dirty="0">
              <a:solidFill>
                <a:schemeClr val="bg2">
                  <a:lumMod val="75000"/>
                </a:schemeClr>
              </a:solidFill>
            </a:endParaRPr>
          </a:p>
          <a:p>
            <a:pPr marL="514350" indent="-514350">
              <a:buFont typeface="+mj-lt"/>
              <a:buAutoNum type="arabicPeriod"/>
            </a:pPr>
            <a:r>
              <a:rPr lang="en-US" dirty="0">
                <a:hlinkClick r:id="rId9"/>
              </a:rPr>
              <a:t>State-of-the-art Transformer with BERT</a:t>
            </a:r>
            <a:endParaRPr lang="en-US" dirty="0"/>
          </a:p>
        </p:txBody>
      </p:sp>
    </p:spTree>
    <p:extLst>
      <p:ext uri="{BB962C8B-B14F-4D97-AF65-F5344CB8AC3E}">
        <p14:creationId xmlns:p14="http://schemas.microsoft.com/office/powerpoint/2010/main" val="78483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3" name="Title 2">
            <a:extLst>
              <a:ext uri="{FF2B5EF4-FFF2-40B4-BE49-F238E27FC236}">
                <a16:creationId xmlns:a16="http://schemas.microsoft.com/office/drawing/2014/main" id="{D694864E-68F7-4D08-ABD3-BB224BF1EDBE}"/>
              </a:ext>
            </a:extLst>
          </p:cNvPr>
          <p:cNvSpPr>
            <a:spLocks noGrp="1"/>
          </p:cNvSpPr>
          <p:nvPr>
            <p:ph type="title"/>
          </p:nvPr>
        </p:nvSpPr>
        <p:spPr/>
        <p:txBody>
          <a:bodyPr/>
          <a:lstStyle/>
          <a:p>
            <a:r>
              <a:rPr lang="en-US" dirty="0"/>
              <a:t>ML Example - Email Tagging</a:t>
            </a:r>
            <a:endParaRPr lang="en-IL" dirty="0"/>
          </a:p>
        </p:txBody>
      </p:sp>
      <p:sp>
        <p:nvSpPr>
          <p:cNvPr id="4" name="Content Placeholder 3">
            <a:extLst>
              <a:ext uri="{FF2B5EF4-FFF2-40B4-BE49-F238E27FC236}">
                <a16:creationId xmlns:a16="http://schemas.microsoft.com/office/drawing/2014/main" id="{AB0CF065-97F7-439D-A523-D9701274AB29}"/>
              </a:ext>
            </a:extLst>
          </p:cNvPr>
          <p:cNvSpPr>
            <a:spLocks noGrp="1"/>
          </p:cNvSpPr>
          <p:nvPr>
            <p:ph idx="1"/>
          </p:nvPr>
        </p:nvSpPr>
        <p:spPr/>
        <p:txBody>
          <a:bodyPr/>
          <a:lstStyle/>
          <a:p>
            <a:endParaRPr lang="en-IL"/>
          </a:p>
        </p:txBody>
      </p:sp>
      <p:pic>
        <p:nvPicPr>
          <p:cNvPr id="1664" name="Google Shape;1664;p258"/>
          <p:cNvPicPr preferRelativeResize="0"/>
          <p:nvPr/>
        </p:nvPicPr>
        <p:blipFill>
          <a:blip r:embed="rId3">
            <a:alphaModFix/>
          </a:blip>
          <a:stretch>
            <a:fillRect/>
          </a:stretch>
        </p:blipFill>
        <p:spPr>
          <a:xfrm>
            <a:off x="1399575" y="1502074"/>
            <a:ext cx="9684975" cy="5005800"/>
          </a:xfrm>
          <a:prstGeom prst="rect">
            <a:avLst/>
          </a:prstGeom>
          <a:noFill/>
          <a:ln>
            <a:noFill/>
          </a:ln>
        </p:spPr>
      </p:pic>
    </p:spTree>
    <p:extLst>
      <p:ext uri="{BB962C8B-B14F-4D97-AF65-F5344CB8AC3E}">
        <p14:creationId xmlns:p14="http://schemas.microsoft.com/office/powerpoint/2010/main" val="429052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29"/>
          <p:cNvSpPr txBox="1"/>
          <p:nvPr/>
        </p:nvSpPr>
        <p:spPr>
          <a:xfrm>
            <a:off x="851999" y="1793967"/>
            <a:ext cx="5861600" cy="1232400"/>
          </a:xfrm>
          <a:prstGeom prst="rect">
            <a:avLst/>
          </a:prstGeom>
          <a:noFill/>
          <a:ln>
            <a:noFill/>
          </a:ln>
        </p:spPr>
        <p:txBody>
          <a:bodyPr spcFirstLastPara="1" wrap="square" lIns="121900" tIns="60933" rIns="121900" bIns="60933" anchor="t" anchorCtr="0">
            <a:noAutofit/>
          </a:bodyPr>
          <a:lstStyle/>
          <a:p>
            <a:pPr>
              <a:lnSpc>
                <a:spcPct val="115000"/>
              </a:lnSpc>
            </a:pPr>
            <a:r>
              <a:rPr lang="en" sz="4000" b="1" dirty="0">
                <a:solidFill>
                  <a:srgbClr val="243542"/>
                </a:solidFill>
                <a:latin typeface="Arial Narrow"/>
                <a:ea typeface="Arial Narrow"/>
                <a:cs typeface="Arial Narrow"/>
                <a:sym typeface="Arial Narrow"/>
              </a:rPr>
              <a:t>Omri Allouche</a:t>
            </a:r>
            <a:endParaRPr sz="4000" dirty="0">
              <a:solidFill>
                <a:srgbClr val="243542"/>
              </a:solidFill>
              <a:latin typeface="Arial Narrow"/>
              <a:ea typeface="Arial Narrow"/>
              <a:cs typeface="Arial Narrow"/>
              <a:sym typeface="Arial Narrow"/>
            </a:endParaRPr>
          </a:p>
          <a:p>
            <a:pPr>
              <a:lnSpc>
                <a:spcPct val="115000"/>
              </a:lnSpc>
            </a:pPr>
            <a:r>
              <a:rPr lang="en" sz="2400" dirty="0">
                <a:solidFill>
                  <a:srgbClr val="6F818E"/>
                </a:solidFill>
                <a:latin typeface="Arial Narrow"/>
                <a:ea typeface="Arial Narrow"/>
                <a:cs typeface="Arial Narrow"/>
                <a:sym typeface="Arial Narrow"/>
              </a:rPr>
              <a:t>Head of Research, Gong.io</a:t>
            </a:r>
            <a:endParaRPr sz="1467" dirty="0"/>
          </a:p>
          <a:p>
            <a:pPr>
              <a:lnSpc>
                <a:spcPct val="115000"/>
              </a:lnSpc>
            </a:pPr>
            <a:r>
              <a:rPr lang="en" sz="2400" dirty="0">
                <a:solidFill>
                  <a:srgbClr val="A5A5A5"/>
                </a:solidFill>
                <a:latin typeface="Arial Narrow"/>
                <a:ea typeface="Arial Narrow"/>
                <a:cs typeface="Arial Narrow"/>
                <a:sym typeface="Arial Narrow"/>
              </a:rPr>
              <a:t>Senior Teacher, </a:t>
            </a:r>
            <a:br>
              <a:rPr lang="en" sz="2400" dirty="0">
                <a:solidFill>
                  <a:srgbClr val="A5A5A5"/>
                </a:solidFill>
                <a:latin typeface="Arial Narrow"/>
                <a:ea typeface="Arial Narrow"/>
                <a:cs typeface="Arial Narrow"/>
                <a:sym typeface="Arial Narrow"/>
              </a:rPr>
            </a:br>
            <a:r>
              <a:rPr lang="en" sz="2400" dirty="0">
                <a:solidFill>
                  <a:srgbClr val="A5A5A5"/>
                </a:solidFill>
                <a:latin typeface="Arial Narrow"/>
                <a:ea typeface="Arial Narrow"/>
                <a:cs typeface="Arial Narrow"/>
                <a:sym typeface="Arial Narrow"/>
              </a:rPr>
              <a:t>	Bar Ilan University </a:t>
            </a:r>
            <a:br>
              <a:rPr lang="en" sz="2400" dirty="0">
                <a:solidFill>
                  <a:srgbClr val="A5A5A5"/>
                </a:solidFill>
                <a:latin typeface="Arial Narrow"/>
                <a:ea typeface="Arial Narrow"/>
                <a:cs typeface="Arial Narrow"/>
                <a:sym typeface="Arial Narrow"/>
              </a:rPr>
            </a:br>
            <a:r>
              <a:rPr lang="en" sz="2400" dirty="0">
                <a:solidFill>
                  <a:srgbClr val="A5A5A5"/>
                </a:solidFill>
                <a:latin typeface="Arial Narrow"/>
                <a:ea typeface="Arial Narrow"/>
                <a:cs typeface="Arial Narrow"/>
                <a:sym typeface="Arial Narrow"/>
              </a:rPr>
              <a:t>	</a:t>
            </a:r>
            <a:r>
              <a:rPr lang="en-US" sz="2400" dirty="0">
                <a:solidFill>
                  <a:srgbClr val="A5A5A5"/>
                </a:solidFill>
                <a:latin typeface="Arial Narrow"/>
                <a:ea typeface="Arial Narrow"/>
                <a:cs typeface="Arial Narrow"/>
                <a:sym typeface="Arial Narrow"/>
              </a:rPr>
              <a:t>T</a:t>
            </a:r>
            <a:r>
              <a:rPr lang="en" sz="2400" dirty="0">
                <a:solidFill>
                  <a:srgbClr val="A5A5A5"/>
                </a:solidFill>
                <a:latin typeface="Arial Narrow"/>
                <a:ea typeface="Arial Narrow"/>
                <a:cs typeface="Arial Narrow"/>
                <a:sym typeface="Arial Narrow"/>
              </a:rPr>
              <a:t>he Yandex Y-Data program</a:t>
            </a:r>
            <a:endParaRPr sz="1467" dirty="0"/>
          </a:p>
          <a:p>
            <a:pPr>
              <a:lnSpc>
                <a:spcPct val="115000"/>
              </a:lnSpc>
            </a:pPr>
            <a:r>
              <a:rPr lang="en" sz="2400" dirty="0">
                <a:solidFill>
                  <a:srgbClr val="6F818E"/>
                </a:solidFill>
                <a:latin typeface="Arial Narrow"/>
                <a:ea typeface="Arial Narrow"/>
                <a:cs typeface="Arial Narrow"/>
                <a:sym typeface="Arial Narrow"/>
              </a:rPr>
              <a:t>Founder of Otonomic (acquired by Algomizer)</a:t>
            </a:r>
            <a:endParaRPr sz="1467" dirty="0"/>
          </a:p>
          <a:p>
            <a:pPr>
              <a:lnSpc>
                <a:spcPct val="115000"/>
              </a:lnSpc>
            </a:pPr>
            <a:r>
              <a:rPr lang="en" sz="2400" dirty="0">
                <a:solidFill>
                  <a:srgbClr val="A5A5A5"/>
                </a:solidFill>
                <a:latin typeface="Arial Narrow"/>
                <a:ea typeface="Arial Narrow"/>
                <a:cs typeface="Arial Narrow"/>
                <a:sym typeface="Arial Narrow"/>
              </a:rPr>
              <a:t>PhD in Computational Ecology from HUJI</a:t>
            </a:r>
            <a:endParaRPr sz="1467" dirty="0"/>
          </a:p>
        </p:txBody>
      </p:sp>
      <p:sp>
        <p:nvSpPr>
          <p:cNvPr id="180" name="Google Shape;180;p29"/>
          <p:cNvSpPr txBox="1">
            <a:spLocks noGrp="1"/>
          </p:cNvSpPr>
          <p:nvPr>
            <p:ph type="sldNum" idx="12"/>
          </p:nvPr>
        </p:nvSpPr>
        <p:spPr>
          <a:xfrm>
            <a:off x="11093411" y="6217623"/>
            <a:ext cx="731600" cy="524800"/>
          </a:xfrm>
          <a:prstGeom prst="rect">
            <a:avLst/>
          </a:prstGeom>
          <a:noFill/>
          <a:ln>
            <a:noFill/>
          </a:ln>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solidFill>
                  <a:schemeClr val="dk2"/>
                </a:solidFill>
              </a:rPr>
              <a:pPr>
                <a:buClr>
                  <a:srgbClr val="000000"/>
                </a:buClr>
                <a:buSzPts val="1100"/>
              </a:pPr>
              <a:t>2</a:t>
            </a:fld>
            <a:endParaRPr>
              <a:solidFill>
                <a:schemeClr val="dk2"/>
              </a:solidFill>
            </a:endParaRPr>
          </a:p>
        </p:txBody>
      </p:sp>
      <p:pic>
        <p:nvPicPr>
          <p:cNvPr id="181" name="Google Shape;181;p29"/>
          <p:cNvPicPr preferRelativeResize="0"/>
          <p:nvPr/>
        </p:nvPicPr>
        <p:blipFill rotWithShape="1">
          <a:blip r:embed="rId3">
            <a:alphaModFix/>
          </a:blip>
          <a:srcRect l="49998" t="30580" r="23209" b="18342"/>
          <a:stretch/>
        </p:blipFill>
        <p:spPr>
          <a:xfrm>
            <a:off x="7396128" y="228600"/>
            <a:ext cx="4795872" cy="6629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Classification – Bag of Words</a:t>
            </a:r>
          </a:p>
        </p:txBody>
      </p:sp>
      <p:sp>
        <p:nvSpPr>
          <p:cNvPr id="3" name="Content Placeholder 2"/>
          <p:cNvSpPr>
            <a:spLocks noGrp="1"/>
          </p:cNvSpPr>
          <p:nvPr>
            <p:ph idx="1"/>
          </p:nvPr>
        </p:nvSpPr>
        <p:spPr>
          <a:xfrm>
            <a:off x="279918" y="1296955"/>
            <a:ext cx="6866317" cy="4880008"/>
          </a:xfrm>
        </p:spPr>
        <p:txBody>
          <a:bodyPr>
            <a:normAutofit fontScale="85000" lnSpcReduction="20000"/>
          </a:bodyPr>
          <a:lstStyle/>
          <a:p>
            <a:r>
              <a:rPr lang="en-US" dirty="0"/>
              <a:t>Count the number of times each word appears in the text</a:t>
            </a:r>
          </a:p>
          <a:p>
            <a:r>
              <a:rPr lang="en-US" dirty="0"/>
              <a:t>Disregard word order</a:t>
            </a:r>
          </a:p>
          <a:p>
            <a:r>
              <a:rPr lang="en-US" dirty="0"/>
              <a:t>Represent the text as a vector of length V (size of the vocabulary)</a:t>
            </a:r>
          </a:p>
          <a:p>
            <a:pPr lvl="1"/>
            <a:r>
              <a:rPr lang="en-US" dirty="0"/>
              <a:t>Vocabulary size can be millions. We often use only the most common words (e.g. top 30,000 words)</a:t>
            </a:r>
          </a:p>
          <a:p>
            <a:pPr lvl="1"/>
            <a:r>
              <a:rPr lang="en-US" dirty="0"/>
              <a:t>Some words might be less informative (e.g. “a”, “the”) – they are called </a:t>
            </a:r>
            <a:r>
              <a:rPr lang="en-US" i="1" dirty="0" err="1"/>
              <a:t>stopwords</a:t>
            </a:r>
            <a:r>
              <a:rPr lang="en-US" dirty="0"/>
              <a:t> and are often removed (though be cautious, as they might be critical for some tasks!)</a:t>
            </a:r>
          </a:p>
          <a:p>
            <a:r>
              <a:rPr lang="en-US" dirty="0"/>
              <a:t>Use Logistic Regression, Naïve Bayes or any other ML algorithm to fit the data</a:t>
            </a:r>
          </a:p>
        </p:txBody>
      </p:sp>
      <p:pic>
        <p:nvPicPr>
          <p:cNvPr id="5122" name="Picture 2" descr="Image result for bag of words">
            <a:extLst>
              <a:ext uri="{FF2B5EF4-FFF2-40B4-BE49-F238E27FC236}">
                <a16:creationId xmlns:a16="http://schemas.microsoft.com/office/drawing/2014/main" id="{7759F924-B3EF-4D3E-9CEA-67DF42C47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357" y="5311017"/>
            <a:ext cx="3514725" cy="13049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bag of words">
            <a:extLst>
              <a:ext uri="{FF2B5EF4-FFF2-40B4-BE49-F238E27FC236}">
                <a16:creationId xmlns:a16="http://schemas.microsoft.com/office/drawing/2014/main" id="{A26C2950-3A6B-4217-912D-A6A031D25E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631" y="1296956"/>
            <a:ext cx="4619583" cy="541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1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Image result for tfidf">
            <a:extLst>
              <a:ext uri="{FF2B5EF4-FFF2-40B4-BE49-F238E27FC236}">
                <a16:creationId xmlns:a16="http://schemas.microsoft.com/office/drawing/2014/main" id="{9B4B34E6-1209-43A9-8E9E-BCA43D276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169" y="271148"/>
            <a:ext cx="9759950" cy="6510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03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84415DD-0AC7-46EF-8A11-B0601F0DA01E}"/>
              </a:ext>
            </a:extLst>
          </p:cNvPr>
          <p:cNvSpPr>
            <a:spLocks noGrp="1"/>
          </p:cNvSpPr>
          <p:nvPr>
            <p:ph idx="1"/>
          </p:nvPr>
        </p:nvSpPr>
        <p:spPr/>
        <p:txBody>
          <a:bodyPr/>
          <a:lstStyle/>
          <a:p>
            <a:r>
              <a:rPr lang="en-US" dirty="0"/>
              <a:t>Code is in the notebook </a:t>
            </a:r>
            <a:r>
              <a:rPr lang="en-US" i="1" dirty="0"/>
              <a:t>“</a:t>
            </a:r>
            <a:r>
              <a:rPr lang="en-US" i="1" dirty="0" err="1"/>
              <a:t>bow_tfidf</a:t>
            </a:r>
            <a:r>
              <a:rPr lang="en-US" i="1" dirty="0"/>
              <a:t>”</a:t>
            </a:r>
          </a:p>
          <a:p>
            <a:r>
              <a:rPr lang="en-US" dirty="0"/>
              <a:t>We’ll use </a:t>
            </a:r>
            <a:r>
              <a:rPr lang="en-US" dirty="0" err="1"/>
              <a:t>sklearn</a:t>
            </a:r>
            <a:r>
              <a:rPr lang="en-US" dirty="0"/>
              <a:t>. The Vectorizer conforms to the </a:t>
            </a:r>
            <a:r>
              <a:rPr lang="en-US" dirty="0" err="1"/>
              <a:t>fit+transform</a:t>
            </a:r>
            <a:r>
              <a:rPr lang="en-US" dirty="0"/>
              <a:t> API of </a:t>
            </a:r>
            <a:r>
              <a:rPr lang="en-US" dirty="0" err="1"/>
              <a:t>sklearn</a:t>
            </a:r>
            <a:endParaRPr lang="en-US" dirty="0"/>
          </a:p>
          <a:p>
            <a:r>
              <a:rPr lang="en-US" dirty="0"/>
              <a:t>The notebook includes code for analyzing model performance</a:t>
            </a:r>
            <a:endParaRPr lang="en-IL" dirty="0"/>
          </a:p>
          <a:p>
            <a:endParaRPr lang="en-US" dirty="0"/>
          </a:p>
          <a:p>
            <a:endParaRPr lang="en-IL" dirty="0"/>
          </a:p>
        </p:txBody>
      </p:sp>
      <p:pic>
        <p:nvPicPr>
          <p:cNvPr id="2" name="Picture 1">
            <a:extLst>
              <a:ext uri="{FF2B5EF4-FFF2-40B4-BE49-F238E27FC236}">
                <a16:creationId xmlns:a16="http://schemas.microsoft.com/office/drawing/2014/main" id="{38F7F381-661C-4183-9C20-54AB816BD8D0}"/>
              </a:ext>
            </a:extLst>
          </p:cNvPr>
          <p:cNvPicPr>
            <a:picLocks noChangeAspect="1"/>
          </p:cNvPicPr>
          <p:nvPr/>
        </p:nvPicPr>
        <p:blipFill>
          <a:blip r:embed="rId2"/>
          <a:stretch>
            <a:fillRect/>
          </a:stretch>
        </p:blipFill>
        <p:spPr>
          <a:xfrm>
            <a:off x="511366" y="4132294"/>
            <a:ext cx="11169268" cy="2483960"/>
          </a:xfrm>
          <a:prstGeom prst="rect">
            <a:avLst/>
          </a:prstGeom>
        </p:spPr>
      </p:pic>
      <p:sp>
        <p:nvSpPr>
          <p:cNvPr id="3" name="Title 2">
            <a:extLst>
              <a:ext uri="{FF2B5EF4-FFF2-40B4-BE49-F238E27FC236}">
                <a16:creationId xmlns:a16="http://schemas.microsoft.com/office/drawing/2014/main" id="{66D62090-467F-4477-9106-409481432C23}"/>
              </a:ext>
            </a:extLst>
          </p:cNvPr>
          <p:cNvSpPr>
            <a:spLocks noGrp="1"/>
          </p:cNvSpPr>
          <p:nvPr>
            <p:ph type="title"/>
          </p:nvPr>
        </p:nvSpPr>
        <p:spPr/>
        <p:txBody>
          <a:bodyPr/>
          <a:lstStyle/>
          <a:p>
            <a:r>
              <a:rPr lang="en-US" dirty="0"/>
              <a:t>Code Sample</a:t>
            </a:r>
            <a:endParaRPr lang="en-IL" dirty="0"/>
          </a:p>
        </p:txBody>
      </p:sp>
    </p:spTree>
    <p:extLst>
      <p:ext uri="{BB962C8B-B14F-4D97-AF65-F5344CB8AC3E}">
        <p14:creationId xmlns:p14="http://schemas.microsoft.com/office/powerpoint/2010/main" val="324338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A0AE3-0328-4105-AC1B-D6A76EF7B8B1}"/>
              </a:ext>
            </a:extLst>
          </p:cNvPr>
          <p:cNvSpPr>
            <a:spLocks noGrp="1"/>
          </p:cNvSpPr>
          <p:nvPr>
            <p:ph type="title"/>
          </p:nvPr>
        </p:nvSpPr>
        <p:spPr/>
        <p:txBody>
          <a:bodyPr/>
          <a:lstStyle/>
          <a:p>
            <a:r>
              <a:rPr lang="en-US" dirty="0"/>
              <a:t>Classification Report</a:t>
            </a:r>
            <a:endParaRPr lang="en-IL" dirty="0"/>
          </a:p>
        </p:txBody>
      </p:sp>
      <p:sp>
        <p:nvSpPr>
          <p:cNvPr id="3" name="Content Placeholder 2">
            <a:extLst>
              <a:ext uri="{FF2B5EF4-FFF2-40B4-BE49-F238E27FC236}">
                <a16:creationId xmlns:a16="http://schemas.microsoft.com/office/drawing/2014/main" id="{4735D97B-BC3F-4EDA-81CA-90DE8227217B}"/>
              </a:ext>
            </a:extLst>
          </p:cNvPr>
          <p:cNvSpPr>
            <a:spLocks noGrp="1"/>
          </p:cNvSpPr>
          <p:nvPr>
            <p:ph idx="1"/>
          </p:nvPr>
        </p:nvSpPr>
        <p:spPr/>
        <p:txBody>
          <a:bodyPr/>
          <a:lstStyle/>
          <a:p>
            <a:endParaRPr lang="en-IL" dirty="0"/>
          </a:p>
        </p:txBody>
      </p:sp>
      <p:pic>
        <p:nvPicPr>
          <p:cNvPr id="5" name="Picture 4">
            <a:extLst>
              <a:ext uri="{FF2B5EF4-FFF2-40B4-BE49-F238E27FC236}">
                <a16:creationId xmlns:a16="http://schemas.microsoft.com/office/drawing/2014/main" id="{D12BB5A2-1560-4DF9-B436-E81456525E85}"/>
              </a:ext>
            </a:extLst>
          </p:cNvPr>
          <p:cNvPicPr>
            <a:picLocks noChangeAspect="1"/>
          </p:cNvPicPr>
          <p:nvPr/>
        </p:nvPicPr>
        <p:blipFill rotWithShape="1">
          <a:blip r:embed="rId2"/>
          <a:srcRect r="45795"/>
          <a:stretch/>
        </p:blipFill>
        <p:spPr>
          <a:xfrm>
            <a:off x="1264840" y="1550059"/>
            <a:ext cx="9662320" cy="4373799"/>
          </a:xfrm>
          <a:prstGeom prst="rect">
            <a:avLst/>
          </a:prstGeom>
        </p:spPr>
      </p:pic>
    </p:spTree>
    <p:extLst>
      <p:ext uri="{BB962C8B-B14F-4D97-AF65-F5344CB8AC3E}">
        <p14:creationId xmlns:p14="http://schemas.microsoft.com/office/powerpoint/2010/main" val="390110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0ECE7-6DC3-4BD7-AA0A-EE725D5EC32E}"/>
              </a:ext>
            </a:extLst>
          </p:cNvPr>
          <p:cNvSpPr>
            <a:spLocks noGrp="1"/>
          </p:cNvSpPr>
          <p:nvPr>
            <p:ph type="title"/>
          </p:nvPr>
        </p:nvSpPr>
        <p:spPr/>
        <p:txBody>
          <a:bodyPr/>
          <a:lstStyle/>
          <a:p>
            <a:r>
              <a:rPr lang="en-US" dirty="0"/>
              <a:t>Confusion Matrix</a:t>
            </a:r>
            <a:endParaRPr lang="en-IL" dirty="0"/>
          </a:p>
        </p:txBody>
      </p:sp>
      <p:sp>
        <p:nvSpPr>
          <p:cNvPr id="3" name="Content Placeholder 2">
            <a:extLst>
              <a:ext uri="{FF2B5EF4-FFF2-40B4-BE49-F238E27FC236}">
                <a16:creationId xmlns:a16="http://schemas.microsoft.com/office/drawing/2014/main" id="{21293831-9F74-4B6C-99E9-809AD4B3D1B3}"/>
              </a:ext>
            </a:extLst>
          </p:cNvPr>
          <p:cNvSpPr>
            <a:spLocks noGrp="1"/>
          </p:cNvSpPr>
          <p:nvPr>
            <p:ph idx="1"/>
          </p:nvPr>
        </p:nvSpPr>
        <p:spPr/>
        <p:txBody>
          <a:bodyPr/>
          <a:lstStyle/>
          <a:p>
            <a:endParaRPr lang="en-IL" dirty="0"/>
          </a:p>
        </p:txBody>
      </p:sp>
      <p:pic>
        <p:nvPicPr>
          <p:cNvPr id="5" name="Picture 4">
            <a:extLst>
              <a:ext uri="{FF2B5EF4-FFF2-40B4-BE49-F238E27FC236}">
                <a16:creationId xmlns:a16="http://schemas.microsoft.com/office/drawing/2014/main" id="{CEE0ADC6-F048-4EB3-AB48-55C5D44A5D82}"/>
              </a:ext>
            </a:extLst>
          </p:cNvPr>
          <p:cNvPicPr>
            <a:picLocks noChangeAspect="1"/>
          </p:cNvPicPr>
          <p:nvPr/>
        </p:nvPicPr>
        <p:blipFill>
          <a:blip r:embed="rId2"/>
          <a:stretch>
            <a:fillRect/>
          </a:stretch>
        </p:blipFill>
        <p:spPr>
          <a:xfrm>
            <a:off x="2836470" y="1296955"/>
            <a:ext cx="7669189" cy="5401599"/>
          </a:xfrm>
          <a:prstGeom prst="rect">
            <a:avLst/>
          </a:prstGeom>
        </p:spPr>
      </p:pic>
    </p:spTree>
    <p:extLst>
      <p:ext uri="{BB962C8B-B14F-4D97-AF65-F5344CB8AC3E}">
        <p14:creationId xmlns:p14="http://schemas.microsoft.com/office/powerpoint/2010/main" val="179532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C9C65-B08E-44C1-9768-4906C1BB7B32}"/>
              </a:ext>
            </a:extLst>
          </p:cNvPr>
          <p:cNvSpPr>
            <a:spLocks noGrp="1"/>
          </p:cNvSpPr>
          <p:nvPr>
            <p:ph type="title"/>
          </p:nvPr>
        </p:nvSpPr>
        <p:spPr/>
        <p:txBody>
          <a:bodyPr/>
          <a:lstStyle/>
          <a:p>
            <a:r>
              <a:rPr lang="en-US" dirty="0"/>
              <a:t>Confidence-Accuracy Graph</a:t>
            </a:r>
            <a:endParaRPr lang="en-IL" dirty="0"/>
          </a:p>
        </p:txBody>
      </p:sp>
      <p:sp>
        <p:nvSpPr>
          <p:cNvPr id="3" name="Content Placeholder 2">
            <a:extLst>
              <a:ext uri="{FF2B5EF4-FFF2-40B4-BE49-F238E27FC236}">
                <a16:creationId xmlns:a16="http://schemas.microsoft.com/office/drawing/2014/main" id="{FDCFB01E-87D6-4E2F-9B3A-D9D76905ADED}"/>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3D8D4722-2D9C-47CD-B72C-BAB43CF711BD}"/>
              </a:ext>
            </a:extLst>
          </p:cNvPr>
          <p:cNvPicPr>
            <a:picLocks noChangeAspect="1"/>
          </p:cNvPicPr>
          <p:nvPr/>
        </p:nvPicPr>
        <p:blipFill>
          <a:blip r:embed="rId2"/>
          <a:stretch>
            <a:fillRect/>
          </a:stretch>
        </p:blipFill>
        <p:spPr>
          <a:xfrm>
            <a:off x="2053461" y="1296955"/>
            <a:ext cx="8085078" cy="5276766"/>
          </a:xfrm>
          <a:prstGeom prst="rect">
            <a:avLst/>
          </a:prstGeom>
        </p:spPr>
      </p:pic>
    </p:spTree>
    <p:extLst>
      <p:ext uri="{BB962C8B-B14F-4D97-AF65-F5344CB8AC3E}">
        <p14:creationId xmlns:p14="http://schemas.microsoft.com/office/powerpoint/2010/main" val="206238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59"/>
        <p:cNvGrpSpPr/>
        <p:nvPr/>
      </p:nvGrpSpPr>
      <p:grpSpPr>
        <a:xfrm>
          <a:off x="0" y="0"/>
          <a:ext cx="0" cy="0"/>
          <a:chOff x="0" y="0"/>
          <a:chExt cx="0" cy="0"/>
        </a:xfrm>
      </p:grpSpPr>
      <p:pic>
        <p:nvPicPr>
          <p:cNvPr id="1762" name="Google Shape;1762;p271"/>
          <p:cNvPicPr preferRelativeResize="0"/>
          <p:nvPr/>
        </p:nvPicPr>
        <p:blipFill>
          <a:blip r:embed="rId3">
            <a:alphaModFix/>
          </a:blip>
          <a:stretch>
            <a:fillRect/>
          </a:stretch>
        </p:blipFill>
        <p:spPr>
          <a:xfrm>
            <a:off x="2492375" y="340175"/>
            <a:ext cx="7207250" cy="61776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66F16-7FDC-40E6-88CA-0FB9AED00303}"/>
              </a:ext>
            </a:extLst>
          </p:cNvPr>
          <p:cNvSpPr>
            <a:spLocks noGrp="1"/>
          </p:cNvSpPr>
          <p:nvPr>
            <p:ph type="title"/>
          </p:nvPr>
        </p:nvSpPr>
        <p:spPr/>
        <p:txBody>
          <a:bodyPr/>
          <a:lstStyle/>
          <a:p>
            <a:r>
              <a:rPr lang="en-US" dirty="0"/>
              <a:t>Precision-Recall Curve</a:t>
            </a:r>
            <a:endParaRPr lang="en-IL" dirty="0"/>
          </a:p>
        </p:txBody>
      </p:sp>
      <p:sp>
        <p:nvSpPr>
          <p:cNvPr id="3" name="Content Placeholder 2">
            <a:extLst>
              <a:ext uri="{FF2B5EF4-FFF2-40B4-BE49-F238E27FC236}">
                <a16:creationId xmlns:a16="http://schemas.microsoft.com/office/drawing/2014/main" id="{A9B9BE83-E373-47CF-ADC0-3D6E973EB2BF}"/>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8C81B0ED-3E80-4D85-955A-0C92CBB46C43}"/>
              </a:ext>
            </a:extLst>
          </p:cNvPr>
          <p:cNvPicPr>
            <a:picLocks noChangeAspect="1"/>
          </p:cNvPicPr>
          <p:nvPr/>
        </p:nvPicPr>
        <p:blipFill>
          <a:blip r:embed="rId2"/>
          <a:stretch>
            <a:fillRect/>
          </a:stretch>
        </p:blipFill>
        <p:spPr>
          <a:xfrm>
            <a:off x="2109708" y="1296955"/>
            <a:ext cx="8167352" cy="5324970"/>
          </a:xfrm>
          <a:prstGeom prst="rect">
            <a:avLst/>
          </a:prstGeom>
        </p:spPr>
      </p:pic>
    </p:spTree>
    <p:extLst>
      <p:ext uri="{BB962C8B-B14F-4D97-AF65-F5344CB8AC3E}">
        <p14:creationId xmlns:p14="http://schemas.microsoft.com/office/powerpoint/2010/main" val="37066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93C6-785A-417D-94CC-FE97365AC386}"/>
              </a:ext>
            </a:extLst>
          </p:cNvPr>
          <p:cNvSpPr>
            <a:spLocks noGrp="1"/>
          </p:cNvSpPr>
          <p:nvPr>
            <p:ph type="title"/>
          </p:nvPr>
        </p:nvSpPr>
        <p:spPr/>
        <p:txBody>
          <a:bodyPr/>
          <a:lstStyle/>
          <a:p>
            <a:r>
              <a:rPr lang="en-US" dirty="0"/>
              <a:t>Error Analysis</a:t>
            </a:r>
            <a:endParaRPr lang="en-IL" dirty="0"/>
          </a:p>
        </p:txBody>
      </p:sp>
      <p:sp>
        <p:nvSpPr>
          <p:cNvPr id="3" name="Content Placeholder 2">
            <a:extLst>
              <a:ext uri="{FF2B5EF4-FFF2-40B4-BE49-F238E27FC236}">
                <a16:creationId xmlns:a16="http://schemas.microsoft.com/office/drawing/2014/main" id="{B57D0CA9-DCA3-4AA8-9C0F-5325723F38D5}"/>
              </a:ext>
            </a:extLst>
          </p:cNvPr>
          <p:cNvSpPr>
            <a:spLocks noGrp="1"/>
          </p:cNvSpPr>
          <p:nvPr>
            <p:ph idx="1"/>
          </p:nvPr>
        </p:nvSpPr>
        <p:spPr>
          <a:xfrm>
            <a:off x="279919" y="1296955"/>
            <a:ext cx="3944212" cy="4880008"/>
          </a:xfrm>
        </p:spPr>
        <p:txBody>
          <a:bodyPr/>
          <a:lstStyle/>
          <a:p>
            <a:r>
              <a:rPr lang="en-US" dirty="0"/>
              <a:t>It’s very useful to perform an error analysis for our basic model</a:t>
            </a:r>
          </a:p>
          <a:p>
            <a:r>
              <a:rPr lang="en-US" dirty="0"/>
              <a:t>Running on the entire dataset of all document lengths, we see that we mostly make errors for short documents</a:t>
            </a:r>
            <a:endParaRPr lang="en-IL" dirty="0"/>
          </a:p>
        </p:txBody>
      </p:sp>
      <p:pic>
        <p:nvPicPr>
          <p:cNvPr id="4" name="Picture 3">
            <a:extLst>
              <a:ext uri="{FF2B5EF4-FFF2-40B4-BE49-F238E27FC236}">
                <a16:creationId xmlns:a16="http://schemas.microsoft.com/office/drawing/2014/main" id="{1B26C2B3-7EEB-4391-B3F4-DD0F13944AF1}"/>
              </a:ext>
            </a:extLst>
          </p:cNvPr>
          <p:cNvPicPr>
            <a:picLocks noChangeAspect="1"/>
          </p:cNvPicPr>
          <p:nvPr/>
        </p:nvPicPr>
        <p:blipFill>
          <a:blip r:embed="rId2"/>
          <a:stretch>
            <a:fillRect/>
          </a:stretch>
        </p:blipFill>
        <p:spPr>
          <a:xfrm>
            <a:off x="6368764" y="1959817"/>
            <a:ext cx="5543318" cy="3695547"/>
          </a:xfrm>
          <a:prstGeom prst="rect">
            <a:avLst/>
          </a:prstGeom>
        </p:spPr>
      </p:pic>
    </p:spTree>
    <p:extLst>
      <p:ext uri="{BB962C8B-B14F-4D97-AF65-F5344CB8AC3E}">
        <p14:creationId xmlns:p14="http://schemas.microsoft.com/office/powerpoint/2010/main" val="308411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 of Words - Problems</a:t>
            </a:r>
          </a:p>
        </p:txBody>
      </p:sp>
      <p:sp>
        <p:nvSpPr>
          <p:cNvPr id="3" name="Content Placeholder 2"/>
          <p:cNvSpPr>
            <a:spLocks noGrp="1"/>
          </p:cNvSpPr>
          <p:nvPr>
            <p:ph idx="1"/>
          </p:nvPr>
        </p:nvSpPr>
        <p:spPr/>
        <p:txBody>
          <a:bodyPr>
            <a:normAutofit/>
          </a:bodyPr>
          <a:lstStyle/>
          <a:p>
            <a:r>
              <a:rPr lang="en-US" dirty="0"/>
              <a:t>We disregard the order of words</a:t>
            </a:r>
          </a:p>
          <a:p>
            <a:r>
              <a:rPr lang="en-US" dirty="0"/>
              <a:t>Words we haven’t seen before will be treated as a special token (UNK)</a:t>
            </a:r>
          </a:p>
          <a:p>
            <a:r>
              <a:rPr lang="en-US" dirty="0"/>
              <a:t>Very rare word (e.g. a word that only appears once in the training set) will also be treated as UNK</a:t>
            </a:r>
          </a:p>
          <a:p>
            <a:r>
              <a:rPr lang="en-US" i="1" dirty="0"/>
              <a:t>Cat ≠ Cats ≠ Kitten</a:t>
            </a:r>
          </a:p>
          <a:p>
            <a:endParaRPr lang="en-US" dirty="0"/>
          </a:p>
        </p:txBody>
      </p:sp>
    </p:spTree>
    <p:extLst>
      <p:ext uri="{BB962C8B-B14F-4D97-AF65-F5344CB8AC3E}">
        <p14:creationId xmlns:p14="http://schemas.microsoft.com/office/powerpoint/2010/main" val="162100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shoes on the floor&#10;&#10;Description automatically generated">
            <a:extLst>
              <a:ext uri="{FF2B5EF4-FFF2-40B4-BE49-F238E27FC236}">
                <a16:creationId xmlns:a16="http://schemas.microsoft.com/office/drawing/2014/main" id="{9C658B2D-CCBD-4A2B-930F-1855C56A1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5695" y="611257"/>
            <a:ext cx="7745896" cy="5809422"/>
          </a:xfrm>
          <a:prstGeom prst="rect">
            <a:avLst/>
          </a:prstGeom>
          <a:ln>
            <a:noFill/>
          </a:ln>
          <a:effectLst>
            <a:softEdge rad="112500"/>
          </a:effectLst>
        </p:spPr>
      </p:pic>
    </p:spTree>
    <p:extLst>
      <p:ext uri="{BB962C8B-B14F-4D97-AF65-F5344CB8AC3E}">
        <p14:creationId xmlns:p14="http://schemas.microsoft.com/office/powerpoint/2010/main" val="4286307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067"/>
            <a:ext cx="4361935" cy="1080223"/>
          </a:xfrm>
        </p:spPr>
        <p:txBody>
          <a:bodyPr/>
          <a:lstStyle/>
          <a:p>
            <a:r>
              <a:rPr lang="en-US" dirty="0"/>
              <a:t>Possible Solutions</a:t>
            </a:r>
          </a:p>
        </p:txBody>
      </p:sp>
      <p:sp>
        <p:nvSpPr>
          <p:cNvPr id="3" name="Content Placeholder 2"/>
          <p:cNvSpPr>
            <a:spLocks noGrp="1"/>
          </p:cNvSpPr>
          <p:nvPr>
            <p:ph idx="1"/>
          </p:nvPr>
        </p:nvSpPr>
        <p:spPr/>
        <p:txBody>
          <a:bodyPr>
            <a:normAutofit/>
          </a:bodyPr>
          <a:lstStyle/>
          <a:p>
            <a:r>
              <a:rPr lang="en-US" dirty="0"/>
              <a:t>Preprocess text</a:t>
            </a:r>
          </a:p>
          <a:p>
            <a:pPr lvl="1"/>
            <a:r>
              <a:rPr lang="en-US" dirty="0"/>
              <a:t>Lowercasing</a:t>
            </a:r>
          </a:p>
          <a:p>
            <a:pPr lvl="1"/>
            <a:r>
              <a:rPr lang="en-US" dirty="0"/>
              <a:t>Tokenization (I’ll -&gt; I ‘ll)</a:t>
            </a:r>
          </a:p>
          <a:p>
            <a:pPr lvl="1"/>
            <a:r>
              <a:rPr lang="en-US" dirty="0"/>
              <a:t>Stemming / lemmatization</a:t>
            </a:r>
          </a:p>
          <a:p>
            <a:r>
              <a:rPr lang="en-US" dirty="0"/>
              <a:t>Use Smoothing</a:t>
            </a:r>
          </a:p>
        </p:txBody>
      </p:sp>
      <p:graphicFrame>
        <p:nvGraphicFramePr>
          <p:cNvPr id="4" name="Google Shape;262;p40"/>
          <p:cNvGraphicFramePr/>
          <p:nvPr/>
        </p:nvGraphicFramePr>
        <p:xfrm>
          <a:off x="6553200" y="365125"/>
          <a:ext cx="5349447" cy="2623805"/>
        </p:xfrm>
        <a:graphic>
          <a:graphicData uri="http://schemas.openxmlformats.org/drawingml/2006/table">
            <a:tbl>
              <a:tblPr>
                <a:noFill/>
              </a:tblPr>
              <a:tblGrid>
                <a:gridCol w="1783149">
                  <a:extLst>
                    <a:ext uri="{9D8B030D-6E8A-4147-A177-3AD203B41FA5}">
                      <a16:colId xmlns:a16="http://schemas.microsoft.com/office/drawing/2014/main" val="20000"/>
                    </a:ext>
                  </a:extLst>
                </a:gridCol>
                <a:gridCol w="1783149">
                  <a:extLst>
                    <a:ext uri="{9D8B030D-6E8A-4147-A177-3AD203B41FA5}">
                      <a16:colId xmlns:a16="http://schemas.microsoft.com/office/drawing/2014/main" val="20001"/>
                    </a:ext>
                  </a:extLst>
                </a:gridCol>
                <a:gridCol w="1783149">
                  <a:extLst>
                    <a:ext uri="{9D8B030D-6E8A-4147-A177-3AD203B41FA5}">
                      <a16:colId xmlns:a16="http://schemas.microsoft.com/office/drawing/2014/main" val="20002"/>
                    </a:ext>
                  </a:extLst>
                </a:gridCol>
              </a:tblGrid>
              <a:tr h="551325">
                <a:tc>
                  <a:txBody>
                    <a:bodyPr/>
                    <a:lstStyle/>
                    <a:p>
                      <a:pPr marL="0" lvl="0" indent="0" algn="ctr" rtl="0">
                        <a:spcBef>
                          <a:spcPts val="0"/>
                        </a:spcBef>
                        <a:spcAft>
                          <a:spcPts val="0"/>
                        </a:spcAft>
                        <a:buNone/>
                      </a:pPr>
                      <a:endParaRPr sz="1800" dirty="0"/>
                    </a:p>
                  </a:txBody>
                  <a:tcPr marL="121900" marR="121900" marT="121900" marB="121900"/>
                </a:tc>
                <a:tc>
                  <a:txBody>
                    <a:bodyPr/>
                    <a:lstStyle/>
                    <a:p>
                      <a:pPr marL="0" lvl="0" indent="0" algn="ctr" rtl="0">
                        <a:spcBef>
                          <a:spcPts val="0"/>
                        </a:spcBef>
                        <a:spcAft>
                          <a:spcPts val="0"/>
                        </a:spcAft>
                        <a:buNone/>
                      </a:pPr>
                      <a:r>
                        <a:rPr lang="en" sz="1800" b="1" dirty="0"/>
                        <a:t>Stemming</a:t>
                      </a:r>
                      <a:endParaRPr sz="1800" b="1" dirty="0"/>
                    </a:p>
                  </a:txBody>
                  <a:tcPr marL="121900" marR="121900" marT="121900" marB="121900"/>
                </a:tc>
                <a:tc>
                  <a:txBody>
                    <a:bodyPr/>
                    <a:lstStyle/>
                    <a:p>
                      <a:pPr marL="0" lvl="0" indent="0" algn="ctr" rtl="0">
                        <a:spcBef>
                          <a:spcPts val="0"/>
                        </a:spcBef>
                        <a:spcAft>
                          <a:spcPts val="0"/>
                        </a:spcAft>
                        <a:buNone/>
                      </a:pPr>
                      <a:r>
                        <a:rPr lang="en" sz="1800" b="1"/>
                        <a:t>Lemmatization</a:t>
                      </a:r>
                      <a:endParaRPr sz="1800" b="1"/>
                    </a:p>
                  </a:txBody>
                  <a:tcPr marL="121900" marR="121900" marT="121900" marB="121900"/>
                </a:tc>
                <a:extLst>
                  <a:ext uri="{0D108BD9-81ED-4DB2-BD59-A6C34878D82A}">
                    <a16:rowId xmlns:a16="http://schemas.microsoft.com/office/drawing/2014/main" val="10000"/>
                  </a:ext>
                </a:extLst>
              </a:tr>
              <a:tr h="344570">
                <a:tc>
                  <a:txBody>
                    <a:bodyPr/>
                    <a:lstStyle/>
                    <a:p>
                      <a:pPr marL="0" lvl="0" indent="0" algn="ctr" rtl="0">
                        <a:spcBef>
                          <a:spcPts val="0"/>
                        </a:spcBef>
                        <a:spcAft>
                          <a:spcPts val="0"/>
                        </a:spcAft>
                        <a:buNone/>
                      </a:pPr>
                      <a:r>
                        <a:rPr lang="en" sz="1800"/>
                        <a:t>going</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1"/>
                  </a:ext>
                </a:extLst>
              </a:tr>
              <a:tr h="344570">
                <a:tc>
                  <a:txBody>
                    <a:bodyPr/>
                    <a:lstStyle/>
                    <a:p>
                      <a:pPr marL="0" lvl="0" indent="0" algn="ctr" rtl="0">
                        <a:spcBef>
                          <a:spcPts val="0"/>
                        </a:spcBef>
                        <a:spcAft>
                          <a:spcPts val="0"/>
                        </a:spcAft>
                        <a:buNone/>
                      </a:pPr>
                      <a:r>
                        <a:rPr lang="en" sz="1800"/>
                        <a:t>gone</a:t>
                      </a:r>
                      <a:endParaRPr sz="1800"/>
                    </a:p>
                  </a:txBody>
                  <a:tcPr marL="121900" marR="121900" marT="121900" marB="121900"/>
                </a:tc>
                <a:tc>
                  <a:txBody>
                    <a:bodyPr/>
                    <a:lstStyle/>
                    <a:p>
                      <a:pPr marL="0" lvl="0" indent="0" algn="ctr" rtl="0">
                        <a:spcBef>
                          <a:spcPts val="0"/>
                        </a:spcBef>
                        <a:spcAft>
                          <a:spcPts val="0"/>
                        </a:spcAft>
                        <a:buNone/>
                      </a:pPr>
                      <a:r>
                        <a:rPr lang="en" sz="1800"/>
                        <a:t>gone</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2"/>
                  </a:ext>
                </a:extLst>
              </a:tr>
              <a:tr h="344570">
                <a:tc>
                  <a:txBody>
                    <a:bodyPr/>
                    <a:lstStyle/>
                    <a:p>
                      <a:pPr marL="0" lvl="0" indent="0" algn="ctr" rtl="0">
                        <a:spcBef>
                          <a:spcPts val="0"/>
                        </a:spcBef>
                        <a:spcAft>
                          <a:spcPts val="0"/>
                        </a:spcAft>
                        <a:buNone/>
                      </a:pPr>
                      <a:r>
                        <a:rPr lang="en" sz="1800"/>
                        <a:t>goes</a:t>
                      </a:r>
                      <a:endParaRPr sz="1800"/>
                    </a:p>
                  </a:txBody>
                  <a:tcPr marL="121900" marR="121900" marT="121900" marB="121900"/>
                </a:tc>
                <a:tc>
                  <a:txBody>
                    <a:bodyPr/>
                    <a:lstStyle/>
                    <a:p>
                      <a:pPr marL="0" lvl="0" indent="0" algn="ctr" rtl="0">
                        <a:spcBef>
                          <a:spcPts val="0"/>
                        </a:spcBef>
                        <a:spcAft>
                          <a:spcPts val="0"/>
                        </a:spcAft>
                        <a:buNone/>
                      </a:pPr>
                      <a:r>
                        <a:rPr lang="en" sz="1800"/>
                        <a:t>goe</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3"/>
                  </a:ext>
                </a:extLst>
              </a:tr>
              <a:tr h="344570">
                <a:tc>
                  <a:txBody>
                    <a:bodyPr/>
                    <a:lstStyle/>
                    <a:p>
                      <a:pPr marL="0" lvl="0" indent="0" algn="ctr" rtl="0">
                        <a:spcBef>
                          <a:spcPts val="0"/>
                        </a:spcBef>
                        <a:spcAft>
                          <a:spcPts val="0"/>
                        </a:spcAft>
                        <a:buNone/>
                      </a:pPr>
                      <a:r>
                        <a:rPr lang="en" sz="1800"/>
                        <a:t>went</a:t>
                      </a:r>
                      <a:endParaRPr sz="1800"/>
                    </a:p>
                  </a:txBody>
                  <a:tcPr marL="121900" marR="121900" marT="121900" marB="121900"/>
                </a:tc>
                <a:tc>
                  <a:txBody>
                    <a:bodyPr/>
                    <a:lstStyle/>
                    <a:p>
                      <a:pPr marL="0" lvl="0" indent="0" algn="ctr" rtl="0">
                        <a:spcBef>
                          <a:spcPts val="0"/>
                        </a:spcBef>
                        <a:spcAft>
                          <a:spcPts val="0"/>
                        </a:spcAft>
                        <a:buNone/>
                      </a:pPr>
                      <a:r>
                        <a:rPr lang="en" sz="1800"/>
                        <a:t>went</a:t>
                      </a:r>
                      <a:endParaRPr sz="1800"/>
                    </a:p>
                  </a:txBody>
                  <a:tcPr marL="121900" marR="121900" marT="121900" marB="121900"/>
                </a:tc>
                <a:tc>
                  <a:txBody>
                    <a:bodyPr/>
                    <a:lstStyle/>
                    <a:p>
                      <a:pPr marL="0" lvl="0" indent="0" algn="ctr" rtl="0">
                        <a:spcBef>
                          <a:spcPts val="0"/>
                        </a:spcBef>
                        <a:spcAft>
                          <a:spcPts val="0"/>
                        </a:spcAft>
                        <a:buNone/>
                      </a:pPr>
                      <a:r>
                        <a:rPr lang="en" sz="1800" dirty="0"/>
                        <a:t>go</a:t>
                      </a:r>
                      <a:endParaRPr sz="1800" dirty="0"/>
                    </a:p>
                  </a:txBody>
                  <a:tcPr marL="121900" marR="121900" marT="121900" marB="12190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9524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067"/>
            <a:ext cx="4361935" cy="1080223"/>
          </a:xfrm>
        </p:spPr>
        <p:txBody>
          <a:bodyPr/>
          <a:lstStyle/>
          <a:p>
            <a:r>
              <a:rPr lang="en-US" dirty="0"/>
              <a:t>Possible Solutions</a:t>
            </a:r>
          </a:p>
        </p:txBody>
      </p:sp>
      <p:sp>
        <p:nvSpPr>
          <p:cNvPr id="3" name="Content Placeholder 2"/>
          <p:cNvSpPr>
            <a:spLocks noGrp="1"/>
          </p:cNvSpPr>
          <p:nvPr>
            <p:ph idx="1"/>
          </p:nvPr>
        </p:nvSpPr>
        <p:spPr>
          <a:xfrm>
            <a:off x="279918" y="1296955"/>
            <a:ext cx="5971795" cy="4880008"/>
          </a:xfrm>
        </p:spPr>
        <p:txBody>
          <a:bodyPr>
            <a:normAutofit fontScale="92500" lnSpcReduction="10000"/>
          </a:bodyPr>
          <a:lstStyle/>
          <a:p>
            <a:r>
              <a:rPr lang="en-US" dirty="0"/>
              <a:t>Use bigrams (2-grams), trigrams (3-grams) etc.</a:t>
            </a:r>
          </a:p>
          <a:p>
            <a:pPr lvl="1"/>
            <a:r>
              <a:rPr lang="en-US" dirty="0"/>
              <a:t>I will send it next week -&gt; </a:t>
            </a:r>
          </a:p>
          <a:p>
            <a:pPr marL="914400" lvl="2" indent="0">
              <a:buNone/>
            </a:pPr>
            <a:r>
              <a:rPr lang="en-US" dirty="0"/>
              <a:t>“I will” , “will send” , “send it” , “it next” , “next week”</a:t>
            </a:r>
          </a:p>
          <a:p>
            <a:r>
              <a:rPr lang="en-US" b="1" dirty="0"/>
              <a:t>Problem: </a:t>
            </a:r>
            <a:r>
              <a:rPr lang="en-US" dirty="0"/>
              <a:t>As we use larger n-grams (e.g. 5 or 6-grams), the chances of seeing a sequence get lower and lower</a:t>
            </a:r>
          </a:p>
          <a:p>
            <a:pPr lvl="1"/>
            <a:r>
              <a:rPr lang="en-US" dirty="0"/>
              <a:t>Solution: Use back-off techniques – compute probability of 6-grams from 5-gram and unigram</a:t>
            </a:r>
          </a:p>
        </p:txBody>
      </p:sp>
      <p:graphicFrame>
        <p:nvGraphicFramePr>
          <p:cNvPr id="4" name="Google Shape;262;p40"/>
          <p:cNvGraphicFramePr/>
          <p:nvPr/>
        </p:nvGraphicFramePr>
        <p:xfrm>
          <a:off x="6553200" y="365125"/>
          <a:ext cx="5349447" cy="2623805"/>
        </p:xfrm>
        <a:graphic>
          <a:graphicData uri="http://schemas.openxmlformats.org/drawingml/2006/table">
            <a:tbl>
              <a:tblPr>
                <a:noFill/>
              </a:tblPr>
              <a:tblGrid>
                <a:gridCol w="1783149">
                  <a:extLst>
                    <a:ext uri="{9D8B030D-6E8A-4147-A177-3AD203B41FA5}">
                      <a16:colId xmlns:a16="http://schemas.microsoft.com/office/drawing/2014/main" val="20000"/>
                    </a:ext>
                  </a:extLst>
                </a:gridCol>
                <a:gridCol w="1783149">
                  <a:extLst>
                    <a:ext uri="{9D8B030D-6E8A-4147-A177-3AD203B41FA5}">
                      <a16:colId xmlns:a16="http://schemas.microsoft.com/office/drawing/2014/main" val="20001"/>
                    </a:ext>
                  </a:extLst>
                </a:gridCol>
                <a:gridCol w="1783149">
                  <a:extLst>
                    <a:ext uri="{9D8B030D-6E8A-4147-A177-3AD203B41FA5}">
                      <a16:colId xmlns:a16="http://schemas.microsoft.com/office/drawing/2014/main" val="20002"/>
                    </a:ext>
                  </a:extLst>
                </a:gridCol>
              </a:tblGrid>
              <a:tr h="551325">
                <a:tc>
                  <a:txBody>
                    <a:bodyPr/>
                    <a:lstStyle/>
                    <a:p>
                      <a:pPr marL="0" lvl="0" indent="0" algn="ctr" rtl="0">
                        <a:spcBef>
                          <a:spcPts val="0"/>
                        </a:spcBef>
                        <a:spcAft>
                          <a:spcPts val="0"/>
                        </a:spcAft>
                        <a:buNone/>
                      </a:pPr>
                      <a:endParaRPr sz="1800" dirty="0"/>
                    </a:p>
                  </a:txBody>
                  <a:tcPr marL="121900" marR="121900" marT="121900" marB="121900"/>
                </a:tc>
                <a:tc>
                  <a:txBody>
                    <a:bodyPr/>
                    <a:lstStyle/>
                    <a:p>
                      <a:pPr marL="0" lvl="0" indent="0" algn="ctr" rtl="0">
                        <a:spcBef>
                          <a:spcPts val="0"/>
                        </a:spcBef>
                        <a:spcAft>
                          <a:spcPts val="0"/>
                        </a:spcAft>
                        <a:buNone/>
                      </a:pPr>
                      <a:r>
                        <a:rPr lang="en" sz="1800" b="1" dirty="0"/>
                        <a:t>Stemming</a:t>
                      </a:r>
                      <a:endParaRPr sz="1800" b="1" dirty="0"/>
                    </a:p>
                  </a:txBody>
                  <a:tcPr marL="121900" marR="121900" marT="121900" marB="121900"/>
                </a:tc>
                <a:tc>
                  <a:txBody>
                    <a:bodyPr/>
                    <a:lstStyle/>
                    <a:p>
                      <a:pPr marL="0" lvl="0" indent="0" algn="ctr" rtl="0">
                        <a:spcBef>
                          <a:spcPts val="0"/>
                        </a:spcBef>
                        <a:spcAft>
                          <a:spcPts val="0"/>
                        </a:spcAft>
                        <a:buNone/>
                      </a:pPr>
                      <a:r>
                        <a:rPr lang="en" sz="1800" b="1"/>
                        <a:t>Lemmatization</a:t>
                      </a:r>
                      <a:endParaRPr sz="1800" b="1"/>
                    </a:p>
                  </a:txBody>
                  <a:tcPr marL="121900" marR="121900" marT="121900" marB="121900"/>
                </a:tc>
                <a:extLst>
                  <a:ext uri="{0D108BD9-81ED-4DB2-BD59-A6C34878D82A}">
                    <a16:rowId xmlns:a16="http://schemas.microsoft.com/office/drawing/2014/main" val="10000"/>
                  </a:ext>
                </a:extLst>
              </a:tr>
              <a:tr h="344570">
                <a:tc>
                  <a:txBody>
                    <a:bodyPr/>
                    <a:lstStyle/>
                    <a:p>
                      <a:pPr marL="0" lvl="0" indent="0" algn="ctr" rtl="0">
                        <a:spcBef>
                          <a:spcPts val="0"/>
                        </a:spcBef>
                        <a:spcAft>
                          <a:spcPts val="0"/>
                        </a:spcAft>
                        <a:buNone/>
                      </a:pPr>
                      <a:r>
                        <a:rPr lang="en" sz="1800"/>
                        <a:t>going</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1"/>
                  </a:ext>
                </a:extLst>
              </a:tr>
              <a:tr h="344570">
                <a:tc>
                  <a:txBody>
                    <a:bodyPr/>
                    <a:lstStyle/>
                    <a:p>
                      <a:pPr marL="0" lvl="0" indent="0" algn="ctr" rtl="0">
                        <a:spcBef>
                          <a:spcPts val="0"/>
                        </a:spcBef>
                        <a:spcAft>
                          <a:spcPts val="0"/>
                        </a:spcAft>
                        <a:buNone/>
                      </a:pPr>
                      <a:r>
                        <a:rPr lang="en" sz="1800"/>
                        <a:t>gone</a:t>
                      </a:r>
                      <a:endParaRPr sz="1800"/>
                    </a:p>
                  </a:txBody>
                  <a:tcPr marL="121900" marR="121900" marT="121900" marB="121900"/>
                </a:tc>
                <a:tc>
                  <a:txBody>
                    <a:bodyPr/>
                    <a:lstStyle/>
                    <a:p>
                      <a:pPr marL="0" lvl="0" indent="0" algn="ctr" rtl="0">
                        <a:spcBef>
                          <a:spcPts val="0"/>
                        </a:spcBef>
                        <a:spcAft>
                          <a:spcPts val="0"/>
                        </a:spcAft>
                        <a:buNone/>
                      </a:pPr>
                      <a:r>
                        <a:rPr lang="en" sz="1800"/>
                        <a:t>gone</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2"/>
                  </a:ext>
                </a:extLst>
              </a:tr>
              <a:tr h="344570">
                <a:tc>
                  <a:txBody>
                    <a:bodyPr/>
                    <a:lstStyle/>
                    <a:p>
                      <a:pPr marL="0" lvl="0" indent="0" algn="ctr" rtl="0">
                        <a:spcBef>
                          <a:spcPts val="0"/>
                        </a:spcBef>
                        <a:spcAft>
                          <a:spcPts val="0"/>
                        </a:spcAft>
                        <a:buNone/>
                      </a:pPr>
                      <a:r>
                        <a:rPr lang="en" sz="1800"/>
                        <a:t>goes</a:t>
                      </a:r>
                      <a:endParaRPr sz="1800"/>
                    </a:p>
                  </a:txBody>
                  <a:tcPr marL="121900" marR="121900" marT="121900" marB="121900"/>
                </a:tc>
                <a:tc>
                  <a:txBody>
                    <a:bodyPr/>
                    <a:lstStyle/>
                    <a:p>
                      <a:pPr marL="0" lvl="0" indent="0" algn="ctr" rtl="0">
                        <a:spcBef>
                          <a:spcPts val="0"/>
                        </a:spcBef>
                        <a:spcAft>
                          <a:spcPts val="0"/>
                        </a:spcAft>
                        <a:buNone/>
                      </a:pPr>
                      <a:r>
                        <a:rPr lang="en" sz="1800"/>
                        <a:t>goe</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3"/>
                  </a:ext>
                </a:extLst>
              </a:tr>
              <a:tr h="344570">
                <a:tc>
                  <a:txBody>
                    <a:bodyPr/>
                    <a:lstStyle/>
                    <a:p>
                      <a:pPr marL="0" lvl="0" indent="0" algn="ctr" rtl="0">
                        <a:spcBef>
                          <a:spcPts val="0"/>
                        </a:spcBef>
                        <a:spcAft>
                          <a:spcPts val="0"/>
                        </a:spcAft>
                        <a:buNone/>
                      </a:pPr>
                      <a:r>
                        <a:rPr lang="en" sz="1800"/>
                        <a:t>went</a:t>
                      </a:r>
                      <a:endParaRPr sz="1800"/>
                    </a:p>
                  </a:txBody>
                  <a:tcPr marL="121900" marR="121900" marT="121900" marB="121900"/>
                </a:tc>
                <a:tc>
                  <a:txBody>
                    <a:bodyPr/>
                    <a:lstStyle/>
                    <a:p>
                      <a:pPr marL="0" lvl="0" indent="0" algn="ctr" rtl="0">
                        <a:spcBef>
                          <a:spcPts val="0"/>
                        </a:spcBef>
                        <a:spcAft>
                          <a:spcPts val="0"/>
                        </a:spcAft>
                        <a:buNone/>
                      </a:pPr>
                      <a:r>
                        <a:rPr lang="en" sz="1800"/>
                        <a:t>went</a:t>
                      </a:r>
                      <a:endParaRPr sz="1800"/>
                    </a:p>
                  </a:txBody>
                  <a:tcPr marL="121900" marR="121900" marT="121900" marB="121900"/>
                </a:tc>
                <a:tc>
                  <a:txBody>
                    <a:bodyPr/>
                    <a:lstStyle/>
                    <a:p>
                      <a:pPr marL="0" lvl="0" indent="0" algn="ctr" rtl="0">
                        <a:spcBef>
                          <a:spcPts val="0"/>
                        </a:spcBef>
                        <a:spcAft>
                          <a:spcPts val="0"/>
                        </a:spcAft>
                        <a:buNone/>
                      </a:pPr>
                      <a:r>
                        <a:rPr lang="en" sz="1800" dirty="0"/>
                        <a:t>go</a:t>
                      </a:r>
                      <a:endParaRPr sz="1800" dirty="0"/>
                    </a:p>
                  </a:txBody>
                  <a:tcPr marL="121900" marR="121900" marT="121900" marB="12190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3674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067"/>
            <a:ext cx="8587820" cy="1080223"/>
          </a:xfrm>
        </p:spPr>
        <p:txBody>
          <a:bodyPr/>
          <a:lstStyle/>
          <a:p>
            <a:r>
              <a:rPr lang="en-US" dirty="0"/>
              <a:t>Bag of Words – One-Hot Encoding</a:t>
            </a:r>
          </a:p>
        </p:txBody>
      </p:sp>
      <p:sp>
        <p:nvSpPr>
          <p:cNvPr id="3" name="Content Placeholder 2"/>
          <p:cNvSpPr>
            <a:spLocks noGrp="1"/>
          </p:cNvSpPr>
          <p:nvPr>
            <p:ph idx="1"/>
          </p:nvPr>
        </p:nvSpPr>
        <p:spPr/>
        <p:txBody>
          <a:bodyPr>
            <a:normAutofit/>
          </a:bodyPr>
          <a:lstStyle/>
          <a:p>
            <a:pPr marL="0" indent="0">
              <a:buNone/>
            </a:pPr>
            <a:r>
              <a:rPr lang="en-US" b="1" dirty="0"/>
              <a:t>Problem:</a:t>
            </a:r>
          </a:p>
          <a:p>
            <a:r>
              <a:rPr lang="en-US" dirty="0"/>
              <a:t>We use </a:t>
            </a:r>
            <a:r>
              <a:rPr lang="en-US" i="1" dirty="0"/>
              <a:t>one-hot encoding </a:t>
            </a:r>
            <a:r>
              <a:rPr lang="en-US" dirty="0"/>
              <a:t>of words:</a:t>
            </a:r>
          </a:p>
          <a:p>
            <a:pPr marL="457200" lvl="1" indent="0">
              <a:buNone/>
            </a:pPr>
            <a:r>
              <a:rPr lang="en-US" dirty="0" err="1"/>
              <a:t>x</a:t>
            </a:r>
            <a:r>
              <a:rPr lang="en-US" baseline="-25000" dirty="0" err="1"/>
              <a:t>cat</a:t>
            </a:r>
            <a:r>
              <a:rPr lang="en-US" dirty="0"/>
              <a:t>: 	[0 0 0 0 1 0 0 0 0 ]</a:t>
            </a:r>
          </a:p>
          <a:p>
            <a:pPr marL="457200" lvl="1" indent="0">
              <a:buNone/>
            </a:pPr>
            <a:r>
              <a:rPr lang="en-US" dirty="0" err="1"/>
              <a:t>x</a:t>
            </a:r>
            <a:r>
              <a:rPr lang="en-US" baseline="-25000" dirty="0" err="1"/>
              <a:t>kitten</a:t>
            </a:r>
            <a:r>
              <a:rPr lang="en-US" dirty="0"/>
              <a:t>: 	[0 0 0 0 0 0 1 0 0 ]</a:t>
            </a:r>
          </a:p>
          <a:p>
            <a:pPr marL="457200" lvl="1" indent="0">
              <a:buNone/>
            </a:pPr>
            <a:r>
              <a:rPr lang="en-US" dirty="0" err="1"/>
              <a:t>x</a:t>
            </a:r>
            <a:r>
              <a:rPr lang="en-US" baseline="-25000" dirty="0" err="1"/>
              <a:t>teapot</a:t>
            </a:r>
            <a:r>
              <a:rPr lang="en-US" dirty="0"/>
              <a:t>: 	[0 1 0 0 0 0 0 0 0 ]</a:t>
            </a:r>
          </a:p>
          <a:p>
            <a:pPr marL="0" indent="0">
              <a:buNone/>
            </a:pPr>
            <a:r>
              <a:rPr lang="en-US" dirty="0"/>
              <a:t>   and so treat words separately</a:t>
            </a:r>
          </a:p>
          <a:p>
            <a:pPr marL="457200" lvl="1" indent="0">
              <a:buNone/>
            </a:pPr>
            <a:r>
              <a:rPr lang="en-US" dirty="0"/>
              <a:t>	||</a:t>
            </a:r>
            <a:r>
              <a:rPr lang="en-US" dirty="0" err="1"/>
              <a:t>x</a:t>
            </a:r>
            <a:r>
              <a:rPr lang="en-US" baseline="-25000" dirty="0" err="1"/>
              <a:t>cat</a:t>
            </a:r>
            <a:r>
              <a:rPr lang="en-US" dirty="0"/>
              <a:t> - </a:t>
            </a:r>
            <a:r>
              <a:rPr lang="en-US" dirty="0" err="1"/>
              <a:t>x</a:t>
            </a:r>
            <a:r>
              <a:rPr lang="en-US" baseline="-25000" dirty="0" err="1"/>
              <a:t>kitten</a:t>
            </a:r>
            <a:r>
              <a:rPr lang="en-US" dirty="0"/>
              <a:t>|| = ||</a:t>
            </a:r>
            <a:r>
              <a:rPr lang="en-US" dirty="0" err="1"/>
              <a:t>x</a:t>
            </a:r>
            <a:r>
              <a:rPr lang="en-US" baseline="-25000" dirty="0" err="1"/>
              <a:t>cat</a:t>
            </a:r>
            <a:r>
              <a:rPr lang="en-US" baseline="-25000" dirty="0"/>
              <a:t> </a:t>
            </a:r>
            <a:r>
              <a:rPr lang="en-US" dirty="0"/>
              <a:t>- </a:t>
            </a:r>
            <a:r>
              <a:rPr lang="en-US" dirty="0" err="1"/>
              <a:t>x</a:t>
            </a:r>
            <a:r>
              <a:rPr lang="en-US" baseline="-25000" dirty="0" err="1"/>
              <a:t>teapot</a:t>
            </a:r>
            <a:r>
              <a:rPr lang="en-US" dirty="0"/>
              <a:t>||</a:t>
            </a:r>
          </a:p>
          <a:p>
            <a:endParaRPr lang="en-US" dirty="0"/>
          </a:p>
        </p:txBody>
      </p:sp>
      <p:grpSp>
        <p:nvGrpSpPr>
          <p:cNvPr id="4" name="Group 3"/>
          <p:cNvGrpSpPr/>
          <p:nvPr/>
        </p:nvGrpSpPr>
        <p:grpSpPr>
          <a:xfrm>
            <a:off x="8888302" y="997417"/>
            <a:ext cx="3108777" cy="2510245"/>
            <a:chOff x="4673034" y="3665673"/>
            <a:chExt cx="3108777" cy="2510245"/>
          </a:xfrm>
        </p:grpSpPr>
        <p:sp>
          <p:nvSpPr>
            <p:cNvPr id="5" name="TextBox 4">
              <a:extLst>
                <a:ext uri="{FF2B5EF4-FFF2-40B4-BE49-F238E27FC236}">
                  <a16:creationId xmlns:a16="http://schemas.microsoft.com/office/drawing/2014/main" id="{2AB790EA-D02A-423B-AA74-383F505BA97D}"/>
                </a:ext>
              </a:extLst>
            </p:cNvPr>
            <p:cNvSpPr txBox="1"/>
            <p:nvPr/>
          </p:nvSpPr>
          <p:spPr>
            <a:xfrm>
              <a:off x="4673034" y="4688227"/>
              <a:ext cx="1041415"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rgbClr val="00B050"/>
                  </a:solidFill>
                </a:rPr>
                <a:t>Orange</a:t>
              </a:r>
            </a:p>
          </p:txBody>
        </p:sp>
        <p:sp>
          <p:nvSpPr>
            <p:cNvPr id="6" name="TextBox 9">
              <a:extLst>
                <a:ext uri="{FF2B5EF4-FFF2-40B4-BE49-F238E27FC236}">
                  <a16:creationId xmlns:a16="http://schemas.microsoft.com/office/drawing/2014/main" id="{CE5E0288-EB76-41C8-9CB8-DEFF01D3B96F}"/>
                </a:ext>
              </a:extLst>
            </p:cNvPr>
            <p:cNvSpPr txBox="1"/>
            <p:nvPr/>
          </p:nvSpPr>
          <p:spPr>
            <a:xfrm>
              <a:off x="5522188" y="3665673"/>
              <a:ext cx="2259623"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a:solidFill>
                    <a:schemeClr val="tx1">
                      <a:lumMod val="65000"/>
                      <a:lumOff val="35000"/>
                    </a:schemeClr>
                  </a:solidFill>
                </a:rPr>
                <a:t>One-Hot vectors</a:t>
              </a:r>
            </a:p>
          </p:txBody>
        </p:sp>
        <p:pic>
          <p:nvPicPr>
            <p:cNvPr id="7" name="Picture 6" descr="תוצאת תמונה עבור ‪unit cube 3d‬‏">
              <a:extLst>
                <a:ext uri="{FF2B5EF4-FFF2-40B4-BE49-F238E27FC236}">
                  <a16:creationId xmlns:a16="http://schemas.microsoft.com/office/drawing/2014/main" id="{9EDA3E0E-4DD2-499F-ACEC-FE9CA301C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2188" y="4065783"/>
              <a:ext cx="2095134" cy="2110135"/>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091E321C-B1BD-44A8-9E07-AF7E19C2B1E5}"/>
                </a:ext>
              </a:extLst>
            </p:cNvPr>
            <p:cNvSpPr/>
            <p:nvPr/>
          </p:nvSpPr>
          <p:spPr>
            <a:xfrm>
              <a:off x="5591356" y="4866598"/>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Oval 8">
              <a:extLst>
                <a:ext uri="{FF2B5EF4-FFF2-40B4-BE49-F238E27FC236}">
                  <a16:creationId xmlns:a16="http://schemas.microsoft.com/office/drawing/2014/main" id="{AA9BEE4B-94FB-4A85-B736-55BD02C2D3AE}"/>
                </a:ext>
              </a:extLst>
            </p:cNvPr>
            <p:cNvSpPr/>
            <p:nvPr/>
          </p:nvSpPr>
          <p:spPr>
            <a:xfrm>
              <a:off x="6051490" y="5423441"/>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 name="Oval 9">
              <a:extLst>
                <a:ext uri="{FF2B5EF4-FFF2-40B4-BE49-F238E27FC236}">
                  <a16:creationId xmlns:a16="http://schemas.microsoft.com/office/drawing/2014/main" id="{478D7EA6-AD1C-4B8F-8F11-76642FA125F2}"/>
                </a:ext>
              </a:extLst>
            </p:cNvPr>
            <p:cNvSpPr/>
            <p:nvPr/>
          </p:nvSpPr>
          <p:spPr>
            <a:xfrm>
              <a:off x="6696255" y="5980286"/>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 name="TextBox 10">
              <a:extLst>
                <a:ext uri="{FF2B5EF4-FFF2-40B4-BE49-F238E27FC236}">
                  <a16:creationId xmlns:a16="http://schemas.microsoft.com/office/drawing/2014/main" id="{82C13B17-2B11-4D10-AC10-9427FE4845C3}"/>
                </a:ext>
              </a:extLst>
            </p:cNvPr>
            <p:cNvSpPr txBox="1"/>
            <p:nvPr/>
          </p:nvSpPr>
          <p:spPr>
            <a:xfrm>
              <a:off x="6899577" y="5673113"/>
              <a:ext cx="882234"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rgbClr val="00B050"/>
                  </a:solidFill>
                </a:rPr>
                <a:t>Apple</a:t>
              </a:r>
            </a:p>
          </p:txBody>
        </p:sp>
        <p:sp>
          <p:nvSpPr>
            <p:cNvPr id="12" name="TextBox 23">
              <a:extLst>
                <a:ext uri="{FF2B5EF4-FFF2-40B4-BE49-F238E27FC236}">
                  <a16:creationId xmlns:a16="http://schemas.microsoft.com/office/drawing/2014/main" id="{64D05EC5-1F20-4D71-941C-4652C8828375}"/>
                </a:ext>
              </a:extLst>
            </p:cNvPr>
            <p:cNvSpPr txBox="1"/>
            <p:nvPr/>
          </p:nvSpPr>
          <p:spPr>
            <a:xfrm>
              <a:off x="5900258" y="5524406"/>
              <a:ext cx="1029027"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rgbClr val="00B050"/>
                  </a:solidFill>
                </a:rPr>
                <a:t>Plane</a:t>
              </a:r>
            </a:p>
          </p:txBody>
        </p:sp>
      </p:grpSp>
    </p:spTree>
    <p:extLst>
      <p:ext uri="{BB962C8B-B14F-4D97-AF65-F5344CB8AC3E}">
        <p14:creationId xmlns:p14="http://schemas.microsoft.com/office/powerpoint/2010/main" val="87600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067"/>
            <a:ext cx="8248455" cy="1080223"/>
          </a:xfrm>
        </p:spPr>
        <p:txBody>
          <a:bodyPr/>
          <a:lstStyle/>
          <a:p>
            <a:r>
              <a:rPr lang="en-US" dirty="0"/>
              <a:t>One Hot Encoding - Alternatives</a:t>
            </a:r>
          </a:p>
        </p:txBody>
      </p:sp>
      <p:sp>
        <p:nvSpPr>
          <p:cNvPr id="3" name="Content Placeholder 2"/>
          <p:cNvSpPr>
            <a:spLocks noGrp="1"/>
          </p:cNvSpPr>
          <p:nvPr>
            <p:ph idx="1"/>
          </p:nvPr>
        </p:nvSpPr>
        <p:spPr/>
        <p:txBody>
          <a:bodyPr>
            <a:normAutofit/>
          </a:bodyPr>
          <a:lstStyle/>
          <a:p>
            <a:pPr marL="0" indent="0">
              <a:buNone/>
            </a:pPr>
            <a:r>
              <a:rPr lang="en-US" sz="2400" b="1" dirty="0"/>
              <a:t>Solution:</a:t>
            </a:r>
          </a:p>
          <a:p>
            <a:r>
              <a:rPr lang="en-US" sz="2400" dirty="0"/>
              <a:t>Lemmatization / Stemming</a:t>
            </a:r>
          </a:p>
          <a:p>
            <a:r>
              <a:rPr lang="en-US" sz="2400" dirty="0"/>
              <a:t>Use a dictionary of synonyms (e.g. WordNet)</a:t>
            </a:r>
          </a:p>
          <a:p>
            <a:r>
              <a:rPr lang="en-US" sz="2400" dirty="0"/>
              <a:t>Encode words as fixed-size vectors</a:t>
            </a:r>
          </a:p>
          <a:p>
            <a:pPr lvl="1"/>
            <a:r>
              <a:rPr lang="en-US" sz="2000" dirty="0"/>
              <a:t>Words with the same meaning can replace each other</a:t>
            </a:r>
          </a:p>
          <a:p>
            <a:pPr lvl="1"/>
            <a:r>
              <a:rPr lang="en-US" sz="2000" dirty="0"/>
              <a:t>What if we can map similar words to similar low-dimension vectors?</a:t>
            </a:r>
          </a:p>
          <a:p>
            <a:pPr marL="457200" lvl="1" indent="0">
              <a:buNone/>
            </a:pPr>
            <a:endParaRPr lang="en-US" sz="2000" dirty="0"/>
          </a:p>
        </p:txBody>
      </p:sp>
      <p:grpSp>
        <p:nvGrpSpPr>
          <p:cNvPr id="21" name="Group 20"/>
          <p:cNvGrpSpPr/>
          <p:nvPr/>
        </p:nvGrpSpPr>
        <p:grpSpPr>
          <a:xfrm>
            <a:off x="8888302" y="997417"/>
            <a:ext cx="3108777" cy="2510245"/>
            <a:chOff x="4673034" y="3665673"/>
            <a:chExt cx="3108777" cy="2510245"/>
          </a:xfrm>
        </p:grpSpPr>
        <p:sp>
          <p:nvSpPr>
            <p:cNvPr id="22" name="TextBox 21">
              <a:extLst>
                <a:ext uri="{FF2B5EF4-FFF2-40B4-BE49-F238E27FC236}">
                  <a16:creationId xmlns:a16="http://schemas.microsoft.com/office/drawing/2014/main" id="{2AB790EA-D02A-423B-AA74-383F505BA97D}"/>
                </a:ext>
              </a:extLst>
            </p:cNvPr>
            <p:cNvSpPr txBox="1"/>
            <p:nvPr/>
          </p:nvSpPr>
          <p:spPr>
            <a:xfrm>
              <a:off x="4673034" y="4688227"/>
              <a:ext cx="1041415"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Orange</a:t>
              </a:r>
            </a:p>
          </p:txBody>
        </p:sp>
        <p:sp>
          <p:nvSpPr>
            <p:cNvPr id="23" name="TextBox 9">
              <a:extLst>
                <a:ext uri="{FF2B5EF4-FFF2-40B4-BE49-F238E27FC236}">
                  <a16:creationId xmlns:a16="http://schemas.microsoft.com/office/drawing/2014/main" id="{CE5E0288-EB76-41C8-9CB8-DEFF01D3B96F}"/>
                </a:ext>
              </a:extLst>
            </p:cNvPr>
            <p:cNvSpPr txBox="1"/>
            <p:nvPr/>
          </p:nvSpPr>
          <p:spPr>
            <a:xfrm>
              <a:off x="5522188" y="3665673"/>
              <a:ext cx="2259623"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chemeClr val="tx1">
                      <a:lumMod val="65000"/>
                      <a:lumOff val="35000"/>
                    </a:schemeClr>
                  </a:solidFill>
                </a:rPr>
                <a:t>One-Hot vectors</a:t>
              </a:r>
            </a:p>
          </p:txBody>
        </p:sp>
        <p:pic>
          <p:nvPicPr>
            <p:cNvPr id="24" name="Picture 23" descr="תוצאת תמונה עבור ‪unit cube 3d‬‏">
              <a:extLst>
                <a:ext uri="{FF2B5EF4-FFF2-40B4-BE49-F238E27FC236}">
                  <a16:creationId xmlns:a16="http://schemas.microsoft.com/office/drawing/2014/main" id="{9EDA3E0E-4DD2-499F-ACEC-FE9CA301C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2188" y="4065783"/>
              <a:ext cx="2095134" cy="2110135"/>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a:extLst>
                <a:ext uri="{FF2B5EF4-FFF2-40B4-BE49-F238E27FC236}">
                  <a16:creationId xmlns:a16="http://schemas.microsoft.com/office/drawing/2014/main" id="{091E321C-B1BD-44A8-9E07-AF7E19C2B1E5}"/>
                </a:ext>
              </a:extLst>
            </p:cNvPr>
            <p:cNvSpPr/>
            <p:nvPr/>
          </p:nvSpPr>
          <p:spPr>
            <a:xfrm>
              <a:off x="5591356" y="4866598"/>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26" name="Oval 25">
              <a:extLst>
                <a:ext uri="{FF2B5EF4-FFF2-40B4-BE49-F238E27FC236}">
                  <a16:creationId xmlns:a16="http://schemas.microsoft.com/office/drawing/2014/main" id="{AA9BEE4B-94FB-4A85-B736-55BD02C2D3AE}"/>
                </a:ext>
              </a:extLst>
            </p:cNvPr>
            <p:cNvSpPr/>
            <p:nvPr/>
          </p:nvSpPr>
          <p:spPr>
            <a:xfrm>
              <a:off x="6051490" y="5423441"/>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27" name="Oval 26">
              <a:extLst>
                <a:ext uri="{FF2B5EF4-FFF2-40B4-BE49-F238E27FC236}">
                  <a16:creationId xmlns:a16="http://schemas.microsoft.com/office/drawing/2014/main" id="{478D7EA6-AD1C-4B8F-8F11-76642FA125F2}"/>
                </a:ext>
              </a:extLst>
            </p:cNvPr>
            <p:cNvSpPr/>
            <p:nvPr/>
          </p:nvSpPr>
          <p:spPr>
            <a:xfrm>
              <a:off x="6696255" y="5980286"/>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28" name="TextBox 27">
              <a:extLst>
                <a:ext uri="{FF2B5EF4-FFF2-40B4-BE49-F238E27FC236}">
                  <a16:creationId xmlns:a16="http://schemas.microsoft.com/office/drawing/2014/main" id="{82C13B17-2B11-4D10-AC10-9427FE4845C3}"/>
                </a:ext>
              </a:extLst>
            </p:cNvPr>
            <p:cNvSpPr txBox="1"/>
            <p:nvPr/>
          </p:nvSpPr>
          <p:spPr>
            <a:xfrm>
              <a:off x="6899577" y="5673113"/>
              <a:ext cx="882234"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Apple</a:t>
              </a:r>
            </a:p>
          </p:txBody>
        </p:sp>
        <p:sp>
          <p:nvSpPr>
            <p:cNvPr id="29" name="TextBox 23">
              <a:extLst>
                <a:ext uri="{FF2B5EF4-FFF2-40B4-BE49-F238E27FC236}">
                  <a16:creationId xmlns:a16="http://schemas.microsoft.com/office/drawing/2014/main" id="{64D05EC5-1F20-4D71-941C-4652C8828375}"/>
                </a:ext>
              </a:extLst>
            </p:cNvPr>
            <p:cNvSpPr txBox="1"/>
            <p:nvPr/>
          </p:nvSpPr>
          <p:spPr>
            <a:xfrm>
              <a:off x="5900258" y="5524406"/>
              <a:ext cx="1029027"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Plane</a:t>
              </a:r>
            </a:p>
          </p:txBody>
        </p:sp>
      </p:grpSp>
      <p:grpSp>
        <p:nvGrpSpPr>
          <p:cNvPr id="30" name="Group 29"/>
          <p:cNvGrpSpPr/>
          <p:nvPr/>
        </p:nvGrpSpPr>
        <p:grpSpPr>
          <a:xfrm>
            <a:off x="9247709" y="3905897"/>
            <a:ext cx="2749370" cy="2523116"/>
            <a:chOff x="8798258" y="3665673"/>
            <a:chExt cx="2749370" cy="2523116"/>
          </a:xfrm>
        </p:grpSpPr>
        <p:pic>
          <p:nvPicPr>
            <p:cNvPr id="31" name="Picture 30" descr="תוצאת תמונה עבור ‪unit cube 3d‬‏">
              <a:extLst>
                <a:ext uri="{FF2B5EF4-FFF2-40B4-BE49-F238E27FC236}">
                  <a16:creationId xmlns:a16="http://schemas.microsoft.com/office/drawing/2014/main" id="{CC3C708A-B3E2-4C8F-B931-649405242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2182" y="4065782"/>
              <a:ext cx="2095134" cy="211013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12">
              <a:extLst>
                <a:ext uri="{FF2B5EF4-FFF2-40B4-BE49-F238E27FC236}">
                  <a16:creationId xmlns:a16="http://schemas.microsoft.com/office/drawing/2014/main" id="{217C89E7-90F9-4A46-BB81-17C90E24ADFC}"/>
                </a:ext>
              </a:extLst>
            </p:cNvPr>
            <p:cNvSpPr txBox="1"/>
            <p:nvPr/>
          </p:nvSpPr>
          <p:spPr>
            <a:xfrm>
              <a:off x="9288005" y="3665673"/>
              <a:ext cx="2259623"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chemeClr val="tx1">
                      <a:lumMod val="65000"/>
                      <a:lumOff val="35000"/>
                    </a:schemeClr>
                  </a:solidFill>
                </a:rPr>
                <a:t>Wanted behavior</a:t>
              </a:r>
            </a:p>
          </p:txBody>
        </p:sp>
        <p:sp>
          <p:nvSpPr>
            <p:cNvPr id="33" name="Oval 32">
              <a:extLst>
                <a:ext uri="{FF2B5EF4-FFF2-40B4-BE49-F238E27FC236}">
                  <a16:creationId xmlns:a16="http://schemas.microsoft.com/office/drawing/2014/main" id="{8E67BD6F-D63E-4C9F-9442-77112AEC7F4B}"/>
                </a:ext>
              </a:extLst>
            </p:cNvPr>
            <p:cNvSpPr/>
            <p:nvPr/>
          </p:nvSpPr>
          <p:spPr>
            <a:xfrm>
              <a:off x="9808069" y="5698320"/>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34" name="Oval 33">
              <a:extLst>
                <a:ext uri="{FF2B5EF4-FFF2-40B4-BE49-F238E27FC236}">
                  <a16:creationId xmlns:a16="http://schemas.microsoft.com/office/drawing/2014/main" id="{8EF16B5A-4166-4E81-9BE3-3DFC9F8098DC}"/>
                </a:ext>
              </a:extLst>
            </p:cNvPr>
            <p:cNvSpPr/>
            <p:nvPr/>
          </p:nvSpPr>
          <p:spPr>
            <a:xfrm>
              <a:off x="9994797" y="5805055"/>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35" name="Oval 34">
              <a:extLst>
                <a:ext uri="{FF2B5EF4-FFF2-40B4-BE49-F238E27FC236}">
                  <a16:creationId xmlns:a16="http://schemas.microsoft.com/office/drawing/2014/main" id="{3D1779A6-3AEF-4C30-8720-CE45EEE31C69}"/>
                </a:ext>
              </a:extLst>
            </p:cNvPr>
            <p:cNvSpPr/>
            <p:nvPr/>
          </p:nvSpPr>
          <p:spPr>
            <a:xfrm>
              <a:off x="10278202" y="4543132"/>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36" name="TextBox 20">
              <a:extLst>
                <a:ext uri="{FF2B5EF4-FFF2-40B4-BE49-F238E27FC236}">
                  <a16:creationId xmlns:a16="http://schemas.microsoft.com/office/drawing/2014/main" id="{1398F5A5-BBB2-489F-8B56-C758F593745A}"/>
                </a:ext>
              </a:extLst>
            </p:cNvPr>
            <p:cNvSpPr txBox="1"/>
            <p:nvPr/>
          </p:nvSpPr>
          <p:spPr>
            <a:xfrm>
              <a:off x="9786528" y="5911790"/>
              <a:ext cx="882234"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Apple</a:t>
              </a:r>
            </a:p>
          </p:txBody>
        </p:sp>
        <p:sp>
          <p:nvSpPr>
            <p:cNvPr id="37" name="TextBox 22">
              <a:extLst>
                <a:ext uri="{FF2B5EF4-FFF2-40B4-BE49-F238E27FC236}">
                  <a16:creationId xmlns:a16="http://schemas.microsoft.com/office/drawing/2014/main" id="{92D22EB6-B869-4733-9507-14341796B2CF}"/>
                </a:ext>
              </a:extLst>
            </p:cNvPr>
            <p:cNvSpPr txBox="1"/>
            <p:nvPr/>
          </p:nvSpPr>
          <p:spPr>
            <a:xfrm>
              <a:off x="8798258" y="5385717"/>
              <a:ext cx="1029027"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Orange</a:t>
              </a:r>
            </a:p>
          </p:txBody>
        </p:sp>
        <p:sp>
          <p:nvSpPr>
            <p:cNvPr id="38" name="TextBox 24">
              <a:extLst>
                <a:ext uri="{FF2B5EF4-FFF2-40B4-BE49-F238E27FC236}">
                  <a16:creationId xmlns:a16="http://schemas.microsoft.com/office/drawing/2014/main" id="{DCDFF53E-5157-4954-BB1F-E8318CD17F83}"/>
                </a:ext>
              </a:extLst>
            </p:cNvPr>
            <p:cNvSpPr txBox="1"/>
            <p:nvPr/>
          </p:nvSpPr>
          <p:spPr>
            <a:xfrm>
              <a:off x="10003405" y="4049703"/>
              <a:ext cx="1029027"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Plane</a:t>
              </a:r>
            </a:p>
          </p:txBody>
        </p:sp>
      </p:grpSp>
      <p:sp>
        <p:nvSpPr>
          <p:cNvPr id="4" name="Rectangle 3">
            <a:extLst>
              <a:ext uri="{FF2B5EF4-FFF2-40B4-BE49-F238E27FC236}">
                <a16:creationId xmlns:a16="http://schemas.microsoft.com/office/drawing/2014/main" id="{5544573E-878E-444E-A11E-451CFAF7E0E9}"/>
              </a:ext>
            </a:extLst>
          </p:cNvPr>
          <p:cNvSpPr/>
          <p:nvPr/>
        </p:nvSpPr>
        <p:spPr>
          <a:xfrm>
            <a:off x="855576" y="4657023"/>
            <a:ext cx="7214998" cy="1471172"/>
          </a:xfrm>
          <a:prstGeom prst="rect">
            <a:avLst/>
          </a:prstGeom>
          <a:solidFill>
            <a:schemeClr val="bg1">
              <a:lumMod val="95000"/>
            </a:schemeClr>
          </a:solidFill>
          <a:ln>
            <a:solidFill>
              <a:schemeClr val="accent1"/>
            </a:solidFill>
          </a:ln>
        </p:spPr>
        <p:txBody>
          <a:bodyPr wrap="square">
            <a:spAutoFit/>
          </a:bodyPr>
          <a:lstStyle/>
          <a:p>
            <a:pPr>
              <a:lnSpc>
                <a:spcPct val="120000"/>
              </a:lnSpc>
            </a:pPr>
            <a:r>
              <a:rPr lang="en-US" dirty="0"/>
              <a:t>The Distributional Hypothesis (D.H.) (Harris, 1954): </a:t>
            </a:r>
          </a:p>
          <a:p>
            <a:pPr lvl="1">
              <a:lnSpc>
                <a:spcPct val="120000"/>
              </a:lnSpc>
            </a:pPr>
            <a:r>
              <a:rPr lang="en-US" i="1" dirty="0">
                <a:solidFill>
                  <a:schemeClr val="accent1"/>
                </a:solidFill>
              </a:rPr>
              <a:t>“words are characterized by the company that they keep”</a:t>
            </a:r>
          </a:p>
          <a:p>
            <a:pPr lvl="1">
              <a:lnSpc>
                <a:spcPct val="120000"/>
              </a:lnSpc>
            </a:pPr>
            <a:r>
              <a:rPr lang="en-US" sz="2000" dirty="0"/>
              <a:t>Words used in a similar context should have similar vectors</a:t>
            </a:r>
          </a:p>
          <a:p>
            <a:pPr lvl="1">
              <a:lnSpc>
                <a:spcPct val="120000"/>
              </a:lnSpc>
            </a:pPr>
            <a:r>
              <a:rPr lang="en-US" sz="2000" i="1" dirty="0"/>
              <a:t>“She </a:t>
            </a:r>
            <a:r>
              <a:rPr lang="en-US" sz="2000" i="1" dirty="0" err="1"/>
              <a:t>swoomped</a:t>
            </a:r>
            <a:r>
              <a:rPr lang="en-US" sz="2000" i="1" dirty="0"/>
              <a:t> him with her frying pan” </a:t>
            </a:r>
            <a:r>
              <a:rPr lang="en-US" sz="1400" dirty="0"/>
              <a:t>(G. Hinton)</a:t>
            </a:r>
          </a:p>
        </p:txBody>
      </p:sp>
    </p:spTree>
    <p:extLst>
      <p:ext uri="{BB962C8B-B14F-4D97-AF65-F5344CB8AC3E}">
        <p14:creationId xmlns:p14="http://schemas.microsoft.com/office/powerpoint/2010/main" val="353334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B15A7-D407-446B-8E3E-6A630E925C8B}"/>
              </a:ext>
            </a:extLst>
          </p:cNvPr>
          <p:cNvSpPr>
            <a:spLocks noGrp="1"/>
          </p:cNvSpPr>
          <p:nvPr>
            <p:ph type="title"/>
          </p:nvPr>
        </p:nvSpPr>
        <p:spPr/>
        <p:txBody>
          <a:bodyPr/>
          <a:lstStyle/>
          <a:p>
            <a:r>
              <a:rPr lang="en-US" dirty="0"/>
              <a:t>Word Embeddings</a:t>
            </a:r>
            <a:endParaRPr lang="x-none" dirty="0"/>
          </a:p>
        </p:txBody>
      </p:sp>
      <p:sp>
        <p:nvSpPr>
          <p:cNvPr id="4" name="Text Placeholder 3">
            <a:extLst>
              <a:ext uri="{FF2B5EF4-FFF2-40B4-BE49-F238E27FC236}">
                <a16:creationId xmlns:a16="http://schemas.microsoft.com/office/drawing/2014/main" id="{BA5EDF3B-0C7D-4C16-8811-2196B083332B}"/>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108591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D0B1-436F-4ABF-8CEB-29AD88DA2AD8}"/>
              </a:ext>
            </a:extLst>
          </p:cNvPr>
          <p:cNvSpPr>
            <a:spLocks noGrp="1"/>
          </p:cNvSpPr>
          <p:nvPr>
            <p:ph type="title"/>
          </p:nvPr>
        </p:nvSpPr>
        <p:spPr/>
        <p:txBody>
          <a:bodyPr/>
          <a:lstStyle/>
          <a:p>
            <a:r>
              <a:rPr lang="en-US" dirty="0"/>
              <a:t>Co-occurrences</a:t>
            </a:r>
            <a:endParaRPr lang="x-none" dirty="0"/>
          </a:p>
        </p:txBody>
      </p:sp>
      <p:sp>
        <p:nvSpPr>
          <p:cNvPr id="3" name="Content Placeholder 2">
            <a:extLst>
              <a:ext uri="{FF2B5EF4-FFF2-40B4-BE49-F238E27FC236}">
                <a16:creationId xmlns:a16="http://schemas.microsoft.com/office/drawing/2014/main" id="{13C2126D-4998-4AE4-ADC0-F56E9733DA79}"/>
              </a:ext>
            </a:extLst>
          </p:cNvPr>
          <p:cNvSpPr>
            <a:spLocks noGrp="1"/>
          </p:cNvSpPr>
          <p:nvPr>
            <p:ph idx="1"/>
          </p:nvPr>
        </p:nvSpPr>
        <p:spPr/>
        <p:txBody>
          <a:bodyPr/>
          <a:lstStyle/>
          <a:p>
            <a:r>
              <a:rPr lang="en-US" dirty="0"/>
              <a:t>We wish to f</a:t>
            </a:r>
            <a:r>
              <a:rPr lang="en" dirty="0">
                <a:ea typeface="Times New Roman"/>
                <a:cs typeface="Times New Roman"/>
              </a:rPr>
              <a:t>ind words that appear </a:t>
            </a:r>
            <a:r>
              <a:rPr lang="en" b="1" dirty="0">
                <a:ea typeface="Times New Roman"/>
                <a:cs typeface="Times New Roman"/>
              </a:rPr>
              <a:t>frequently together</a:t>
            </a:r>
            <a:r>
              <a:rPr lang="en" dirty="0">
                <a:ea typeface="Times New Roman"/>
                <a:cs typeface="Times New Roman"/>
              </a:rPr>
              <a:t>, and </a:t>
            </a:r>
            <a:r>
              <a:rPr lang="en" b="1" dirty="0">
                <a:ea typeface="Times New Roman"/>
                <a:cs typeface="Times New Roman"/>
              </a:rPr>
              <a:t>infrequently </a:t>
            </a:r>
            <a:r>
              <a:rPr lang="en" dirty="0">
                <a:ea typeface="Times New Roman"/>
                <a:cs typeface="Times New Roman"/>
              </a:rPr>
              <a:t>in other contexts.</a:t>
            </a:r>
          </a:p>
          <a:p>
            <a:endParaRPr lang="en-US" dirty="0"/>
          </a:p>
          <a:p>
            <a:endParaRPr lang="en-US" dirty="0"/>
          </a:p>
          <a:p>
            <a:endParaRPr lang="en-US" dirty="0"/>
          </a:p>
          <a:p>
            <a:endParaRPr lang="en-US" dirty="0"/>
          </a:p>
          <a:p>
            <a:endParaRPr lang="en-US" dirty="0"/>
          </a:p>
          <a:p>
            <a:r>
              <a:rPr lang="en-US" dirty="0"/>
              <a:t>Think: What type of similarity does co-occurrence imply?</a:t>
            </a:r>
            <a:endParaRPr lang="x-none" dirty="0"/>
          </a:p>
        </p:txBody>
      </p:sp>
      <p:grpSp>
        <p:nvGrpSpPr>
          <p:cNvPr id="6" name="Group 5">
            <a:extLst>
              <a:ext uri="{FF2B5EF4-FFF2-40B4-BE49-F238E27FC236}">
                <a16:creationId xmlns:a16="http://schemas.microsoft.com/office/drawing/2014/main" id="{BE9BFAE3-4657-40FB-B15E-B7E451E4254B}"/>
              </a:ext>
            </a:extLst>
          </p:cNvPr>
          <p:cNvGrpSpPr/>
          <p:nvPr/>
        </p:nvGrpSpPr>
        <p:grpSpPr>
          <a:xfrm>
            <a:off x="3518406" y="2915444"/>
            <a:ext cx="6974547" cy="1085850"/>
            <a:chOff x="3491902" y="1282459"/>
            <a:chExt cx="6974547" cy="1085850"/>
          </a:xfrm>
        </p:grpSpPr>
        <p:pic>
          <p:nvPicPr>
            <p:cNvPr id="4" name="Picture 3">
              <a:extLst>
                <a:ext uri="{FF2B5EF4-FFF2-40B4-BE49-F238E27FC236}">
                  <a16:creationId xmlns:a16="http://schemas.microsoft.com/office/drawing/2014/main" id="{2C65894F-C6D6-4E92-990E-04AAD1FF3D46}"/>
                </a:ext>
              </a:extLst>
            </p:cNvPr>
            <p:cNvPicPr>
              <a:picLocks noChangeAspect="1"/>
            </p:cNvPicPr>
            <p:nvPr/>
          </p:nvPicPr>
          <p:blipFill>
            <a:blip r:embed="rId2"/>
            <a:stretch>
              <a:fillRect/>
            </a:stretch>
          </p:blipFill>
          <p:spPr>
            <a:xfrm>
              <a:off x="6361174" y="1282459"/>
              <a:ext cx="4105275" cy="1085850"/>
            </a:xfrm>
            <a:prstGeom prst="rect">
              <a:avLst/>
            </a:prstGeom>
          </p:spPr>
        </p:pic>
        <p:pic>
          <p:nvPicPr>
            <p:cNvPr id="5" name="Shape 400">
              <a:extLst>
                <a:ext uri="{FF2B5EF4-FFF2-40B4-BE49-F238E27FC236}">
                  <a16:creationId xmlns:a16="http://schemas.microsoft.com/office/drawing/2014/main" id="{9830D19D-6268-4EF5-BD43-18120FF4BFE6}"/>
                </a:ext>
              </a:extLst>
            </p:cNvPr>
            <p:cNvPicPr preferRelativeResize="0"/>
            <p:nvPr/>
          </p:nvPicPr>
          <p:blipFill rotWithShape="1">
            <a:blip r:embed="rId3">
              <a:alphaModFix/>
            </a:blip>
            <a:srcRect r="57967"/>
            <a:stretch/>
          </p:blipFill>
          <p:spPr>
            <a:xfrm>
              <a:off x="3491902" y="1282459"/>
              <a:ext cx="2869272" cy="1047503"/>
            </a:xfrm>
            <a:prstGeom prst="rect">
              <a:avLst/>
            </a:prstGeom>
            <a:noFill/>
            <a:ln>
              <a:noFill/>
            </a:ln>
          </p:spPr>
        </p:pic>
      </p:grpSp>
    </p:spTree>
    <p:extLst>
      <p:ext uri="{BB962C8B-B14F-4D97-AF65-F5344CB8AC3E}">
        <p14:creationId xmlns:p14="http://schemas.microsoft.com/office/powerpoint/2010/main" val="11260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BC704-3855-4352-AABF-6335C049A2A0}"/>
              </a:ext>
            </a:extLst>
          </p:cNvPr>
          <p:cNvSpPr>
            <a:spLocks noGrp="1"/>
          </p:cNvSpPr>
          <p:nvPr>
            <p:ph type="title"/>
          </p:nvPr>
        </p:nvSpPr>
        <p:spPr/>
        <p:txBody>
          <a:bodyPr/>
          <a:lstStyle/>
          <a:p>
            <a:r>
              <a:rPr lang="en-US" dirty="0"/>
              <a:t>Distributed Word Representations</a:t>
            </a:r>
          </a:p>
        </p:txBody>
      </p:sp>
      <p:sp>
        <p:nvSpPr>
          <p:cNvPr id="3" name="Content Placeholder 2">
            <a:extLst>
              <a:ext uri="{FF2B5EF4-FFF2-40B4-BE49-F238E27FC236}">
                <a16:creationId xmlns:a16="http://schemas.microsoft.com/office/drawing/2014/main" id="{94BF5401-BD6E-4F2A-9DC8-D0201B2E331E}"/>
              </a:ext>
            </a:extLst>
          </p:cNvPr>
          <p:cNvSpPr>
            <a:spLocks noGrp="1"/>
          </p:cNvSpPr>
          <p:nvPr>
            <p:ph idx="1"/>
          </p:nvPr>
        </p:nvSpPr>
        <p:spPr>
          <a:xfrm>
            <a:off x="279918" y="3181349"/>
            <a:ext cx="6865601" cy="2995613"/>
          </a:xfrm>
        </p:spPr>
        <p:txBody>
          <a:bodyPr>
            <a:normAutofit/>
          </a:bodyPr>
          <a:lstStyle/>
          <a:p>
            <a:r>
              <a:rPr lang="en-US" sz="2400" b="1" dirty="0">
                <a:cs typeface="Arial" panose="020B0604020202020204" pitchFamily="34" charset="0"/>
              </a:rPr>
              <a:t>Continuous Bag–of–Words (CBOW):</a:t>
            </a:r>
          </a:p>
          <a:p>
            <a:pPr lvl="1"/>
            <a:r>
              <a:rPr lang="en-US" sz="2200" dirty="0">
                <a:cs typeface="Arial" panose="020B0604020202020204" pitchFamily="34" charset="0"/>
              </a:rPr>
              <a:t>As in N – Gram, predicts a word given its context (bidirectional).</a:t>
            </a:r>
            <a:endParaRPr lang="en-US" dirty="0">
              <a:cs typeface="Arial" panose="020B0604020202020204" pitchFamily="34" charset="0"/>
            </a:endParaRPr>
          </a:p>
          <a:p>
            <a:r>
              <a:rPr lang="en-US" sz="2400" b="1" dirty="0">
                <a:cs typeface="Arial" panose="020B0604020202020204" pitchFamily="34" charset="0"/>
              </a:rPr>
              <a:t>Skip-gram:  </a:t>
            </a:r>
          </a:p>
          <a:p>
            <a:pPr lvl="1"/>
            <a:r>
              <a:rPr lang="en-US" sz="2200" dirty="0">
                <a:cs typeface="Arial" panose="020B0604020202020204" pitchFamily="34" charset="0"/>
              </a:rPr>
              <a:t>Opposite from N – Gram, predicts the context given a word (bidirectional).</a:t>
            </a:r>
          </a:p>
        </p:txBody>
      </p:sp>
      <p:pic>
        <p:nvPicPr>
          <p:cNvPr id="8" name="Picture 4" descr="תוצאת תמונה עבור ‪skip gram‬‏">
            <a:extLst>
              <a:ext uri="{FF2B5EF4-FFF2-40B4-BE49-F238E27FC236}">
                <a16:creationId xmlns:a16="http://schemas.microsoft.com/office/drawing/2014/main" id="{650DAA8F-69C6-4F78-BB0E-7F65689217FC}"/>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tretch>
            <a:fillRect/>
          </a:stretch>
        </p:blipFill>
        <p:spPr bwMode="auto">
          <a:xfrm>
            <a:off x="7145519" y="3181350"/>
            <a:ext cx="5046482" cy="291471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1F8A32E-6D97-4381-A92B-D8232C66F507}"/>
              </a:ext>
            </a:extLst>
          </p:cNvPr>
          <p:cNvSpPr txBox="1"/>
          <p:nvPr/>
        </p:nvSpPr>
        <p:spPr>
          <a:xfrm>
            <a:off x="191069" y="6427192"/>
            <a:ext cx="11750722" cy="338554"/>
          </a:xfrm>
          <a:prstGeom prst="rect">
            <a:avLst/>
          </a:prstGeom>
          <a:noFill/>
        </p:spPr>
        <p:txBody>
          <a:bodyPr wrap="square" rtlCol="0">
            <a:spAutoFit/>
          </a:bodyPr>
          <a:lstStyle/>
          <a:p>
            <a:r>
              <a:rPr lang="it-IT" sz="1600" dirty="0"/>
              <a:t>Mikolov at al., 2013</a:t>
            </a:r>
            <a:endParaRPr lang="en-US" sz="1600" dirty="0"/>
          </a:p>
        </p:txBody>
      </p:sp>
      <p:pic>
        <p:nvPicPr>
          <p:cNvPr id="9" name="Picture 8">
            <a:extLst>
              <a:ext uri="{FF2B5EF4-FFF2-40B4-BE49-F238E27FC236}">
                <a16:creationId xmlns:a16="http://schemas.microsoft.com/office/drawing/2014/main" id="{84BB6462-AAFE-4C8C-B72C-6FE1F151FC9D}"/>
              </a:ext>
            </a:extLst>
          </p:cNvPr>
          <p:cNvPicPr>
            <a:picLocks noChangeAspect="1"/>
          </p:cNvPicPr>
          <p:nvPr/>
        </p:nvPicPr>
        <p:blipFill>
          <a:blip r:embed="rId3"/>
          <a:stretch>
            <a:fillRect/>
          </a:stretch>
        </p:blipFill>
        <p:spPr>
          <a:xfrm>
            <a:off x="2581806" y="1296955"/>
            <a:ext cx="6969247" cy="1429845"/>
          </a:xfrm>
          <a:prstGeom prst="rect">
            <a:avLst/>
          </a:prstGeom>
        </p:spPr>
      </p:pic>
    </p:spTree>
    <p:extLst>
      <p:ext uri="{BB962C8B-B14F-4D97-AF65-F5344CB8AC3E}">
        <p14:creationId xmlns:p14="http://schemas.microsoft.com/office/powerpoint/2010/main" val="94937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model</a:t>
            </a:r>
          </a:p>
        </p:txBody>
      </p:sp>
      <p:sp>
        <p:nvSpPr>
          <p:cNvPr id="5" name="Content Placeholder 4">
            <a:extLst>
              <a:ext uri="{FF2B5EF4-FFF2-40B4-BE49-F238E27FC236}">
                <a16:creationId xmlns:a16="http://schemas.microsoft.com/office/drawing/2014/main" id="{D4CD878B-B3B9-4369-8EAF-4BEAB5572F7E}"/>
              </a:ext>
            </a:extLst>
          </p:cNvPr>
          <p:cNvSpPr>
            <a:spLocks noGrp="1"/>
          </p:cNvSpPr>
          <p:nvPr>
            <p:ph idx="1"/>
          </p:nvPr>
        </p:nvSpPr>
        <p:spPr/>
        <p:txBody>
          <a:bodyPr/>
          <a:lstStyle/>
          <a:p>
            <a:r>
              <a:rPr lang="en-US" dirty="0"/>
              <a:t>Overall objective (given a center word, predict surrounding ones):</a:t>
            </a:r>
          </a:p>
          <a:p>
            <a:pPr marL="0" indent="0">
              <a:buNone/>
            </a:pPr>
            <a:endParaRPr lang="x-none" dirty="0"/>
          </a:p>
        </p:txBody>
      </p:sp>
      <mc:AlternateContent xmlns:mc="http://schemas.openxmlformats.org/markup-compatibility/2006" xmlns:p14="http://schemas.microsoft.com/office/powerpoint/2010/main">
        <mc:Choice Requires="p14">
          <p:contentPart p14:bwMode="auto" r:id="rId3">
            <p14:nvContentPartPr>
              <p14:cNvPr id="118" name="Ink 117"/>
              <p14:cNvContentPartPr/>
              <p14:nvPr/>
            </p14:nvContentPartPr>
            <p14:xfrm>
              <a:off x="14261951" y="3825164"/>
              <a:ext cx="712" cy="712"/>
            </p14:xfrm>
          </p:contentPart>
        </mc:Choice>
        <mc:Fallback xmlns="">
          <p:pic>
            <p:nvPicPr>
              <p:cNvPr id="118" name="Ink 117"/>
              <p:cNvPicPr/>
              <p:nvPr/>
            </p:nvPicPr>
            <p:blipFill>
              <a:blip r:embed="rId4"/>
              <a:stretch>
                <a:fillRect/>
              </a:stretch>
            </p:blipFill>
            <p:spPr>
              <a:xfrm>
                <a:off x="14260527" y="3822316"/>
                <a:ext cx="2848" cy="640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1" name="Ink 120"/>
              <p14:cNvContentPartPr/>
              <p14:nvPr/>
            </p14:nvContentPartPr>
            <p14:xfrm>
              <a:off x="14738258" y="4043775"/>
              <a:ext cx="712" cy="712"/>
            </p14:xfrm>
          </p:contentPart>
        </mc:Choice>
        <mc:Fallback xmlns="">
          <p:pic>
            <p:nvPicPr>
              <p:cNvPr id="121" name="Ink 120"/>
              <p:cNvPicPr/>
              <p:nvPr/>
            </p:nvPicPr>
            <p:blipFill>
              <a:blip r:embed="rId4"/>
              <a:stretch>
                <a:fillRect/>
              </a:stretch>
            </p:blipFill>
            <p:spPr>
              <a:xfrm>
                <a:off x="14736834" y="4040927"/>
                <a:ext cx="2848" cy="6408"/>
              </a:xfrm>
              <a:prstGeom prst="rect">
                <a:avLst/>
              </a:prstGeom>
            </p:spPr>
          </p:pic>
        </mc:Fallback>
      </mc:AlternateContent>
      <p:pic>
        <p:nvPicPr>
          <p:cNvPr id="13" name="Рисунок 24">
            <a:extLst>
              <a:ext uri="{FF2B5EF4-FFF2-40B4-BE49-F238E27FC236}">
                <a16:creationId xmlns:a16="http://schemas.microsoft.com/office/drawing/2014/main" id="{0579DAC1-047E-4E90-BA7E-067D6E032878}"/>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51179" y="2914085"/>
            <a:ext cx="7446660" cy="1470945"/>
          </a:xfrm>
          <a:prstGeom prst="rect">
            <a:avLst/>
          </a:prstGeom>
        </p:spPr>
      </p:pic>
      <p:pic>
        <p:nvPicPr>
          <p:cNvPr id="14" name="Picture 4" descr="תוצאת תמונה עבור ‪skip gram‬‏">
            <a:extLst>
              <a:ext uri="{FF2B5EF4-FFF2-40B4-BE49-F238E27FC236}">
                <a16:creationId xmlns:a16="http://schemas.microsoft.com/office/drawing/2014/main" id="{24FEE34F-BC25-4491-9B70-3A7AFE774F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0339"/>
          <a:stretch/>
        </p:blipFill>
        <p:spPr bwMode="auto">
          <a:xfrm>
            <a:off x="8888253" y="2973760"/>
            <a:ext cx="3303747" cy="3845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31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3D0C5-5832-4F6D-BE52-6F02CD8149F8}"/>
              </a:ext>
            </a:extLst>
          </p:cNvPr>
          <p:cNvSpPr>
            <a:spLocks noGrp="1"/>
          </p:cNvSpPr>
          <p:nvPr>
            <p:ph type="title"/>
          </p:nvPr>
        </p:nvSpPr>
        <p:spPr>
          <a:xfrm>
            <a:off x="0" y="1067"/>
            <a:ext cx="3707296" cy="1080223"/>
          </a:xfrm>
        </p:spPr>
        <p:txBody>
          <a:bodyPr>
            <a:normAutofit fontScale="90000"/>
          </a:bodyPr>
          <a:lstStyle/>
          <a:p>
            <a:r>
              <a:rPr lang="en-US" sz="4400" dirty="0"/>
              <a:t>Skip–gram</a:t>
            </a:r>
          </a:p>
        </p:txBody>
      </p:sp>
      <p:sp>
        <p:nvSpPr>
          <p:cNvPr id="5" name="Content Placeholder 4">
            <a:extLst>
              <a:ext uri="{FF2B5EF4-FFF2-40B4-BE49-F238E27FC236}">
                <a16:creationId xmlns:a16="http://schemas.microsoft.com/office/drawing/2014/main" id="{6AE230EC-8F1E-407F-9E07-55FEB57C3DB6}"/>
              </a:ext>
            </a:extLst>
          </p:cNvPr>
          <p:cNvSpPr>
            <a:spLocks noGrp="1"/>
          </p:cNvSpPr>
          <p:nvPr>
            <p:ph idx="1"/>
          </p:nvPr>
        </p:nvSpPr>
        <p:spPr/>
        <p:txBody>
          <a:bodyPr/>
          <a:lstStyle/>
          <a:p>
            <a:endParaRPr lang="en-IL"/>
          </a:p>
        </p:txBody>
      </p:sp>
      <p:grpSp>
        <p:nvGrpSpPr>
          <p:cNvPr id="4" name="Group 3"/>
          <p:cNvGrpSpPr/>
          <p:nvPr/>
        </p:nvGrpSpPr>
        <p:grpSpPr>
          <a:xfrm>
            <a:off x="4098260" y="129351"/>
            <a:ext cx="7874998" cy="6559062"/>
            <a:chOff x="3648809" y="175846"/>
            <a:chExt cx="7874998" cy="6559062"/>
          </a:xfrm>
        </p:grpSpPr>
        <p:pic>
          <p:nvPicPr>
            <p:cNvPr id="11" name="Picture 10">
              <a:extLst>
                <a:ext uri="{FF2B5EF4-FFF2-40B4-BE49-F238E27FC236}">
                  <a16:creationId xmlns:a16="http://schemas.microsoft.com/office/drawing/2014/main" id="{5AEE4EA5-6473-43CA-A74C-63D2CB0A3F30}"/>
                </a:ext>
              </a:extLst>
            </p:cNvPr>
            <p:cNvPicPr>
              <a:picLocks noChangeAspect="1"/>
            </p:cNvPicPr>
            <p:nvPr/>
          </p:nvPicPr>
          <p:blipFill>
            <a:blip r:embed="rId2"/>
            <a:stretch>
              <a:fillRect/>
            </a:stretch>
          </p:blipFill>
          <p:spPr>
            <a:xfrm>
              <a:off x="3657601" y="175846"/>
              <a:ext cx="7866206" cy="6559062"/>
            </a:xfrm>
            <a:prstGeom prst="rect">
              <a:avLst/>
            </a:prstGeom>
          </p:spPr>
        </p:pic>
        <p:sp>
          <p:nvSpPr>
            <p:cNvPr id="13" name="Rectangle 12">
              <a:extLst>
                <a:ext uri="{FF2B5EF4-FFF2-40B4-BE49-F238E27FC236}">
                  <a16:creationId xmlns:a16="http://schemas.microsoft.com/office/drawing/2014/main" id="{7D8378D9-01D3-4BC9-81E9-B7E872362F79}"/>
                </a:ext>
              </a:extLst>
            </p:cNvPr>
            <p:cNvSpPr/>
            <p:nvPr/>
          </p:nvSpPr>
          <p:spPr>
            <a:xfrm>
              <a:off x="3648809" y="2426676"/>
              <a:ext cx="659423" cy="245305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53494FF-AC90-4213-967F-6D0775BDFAD2}"/>
                </a:ext>
              </a:extLst>
            </p:cNvPr>
            <p:cNvSpPr/>
            <p:nvPr/>
          </p:nvSpPr>
          <p:spPr>
            <a:xfrm>
              <a:off x="4182207" y="2673787"/>
              <a:ext cx="1837711" cy="18102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39648C7-E2FE-4AE8-9A90-4339F5EF2DC5}"/>
                </a:ext>
              </a:extLst>
            </p:cNvPr>
            <p:cNvSpPr/>
            <p:nvPr/>
          </p:nvSpPr>
          <p:spPr>
            <a:xfrm>
              <a:off x="6019918" y="2673787"/>
              <a:ext cx="515331" cy="18112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D35B99C-8E90-46F7-9BAF-21A1E2F5C046}"/>
                </a:ext>
              </a:extLst>
            </p:cNvPr>
            <p:cNvSpPr/>
            <p:nvPr/>
          </p:nvSpPr>
          <p:spPr>
            <a:xfrm>
              <a:off x="6418564" y="2725615"/>
              <a:ext cx="1978089" cy="18463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984EFBD-DEE6-458F-8631-923B92FE1D1A}"/>
                </a:ext>
              </a:extLst>
            </p:cNvPr>
            <p:cNvSpPr/>
            <p:nvPr/>
          </p:nvSpPr>
          <p:spPr>
            <a:xfrm>
              <a:off x="8290433" y="2730296"/>
              <a:ext cx="596475" cy="18417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DE2360E-453D-4EB2-8D65-F4E6BC6866F8}"/>
                </a:ext>
              </a:extLst>
            </p:cNvPr>
            <p:cNvSpPr/>
            <p:nvPr/>
          </p:nvSpPr>
          <p:spPr>
            <a:xfrm>
              <a:off x="9372058" y="2696128"/>
              <a:ext cx="528080" cy="18758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E85DF9E-7AC5-42C0-A668-CBFDD54BA1DD}"/>
                </a:ext>
              </a:extLst>
            </p:cNvPr>
            <p:cNvSpPr/>
            <p:nvPr/>
          </p:nvSpPr>
          <p:spPr>
            <a:xfrm>
              <a:off x="10312293" y="2735328"/>
              <a:ext cx="513734" cy="189821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FEA52DB-2751-4E4B-A0BB-B0C60F6A7100}"/>
                </a:ext>
              </a:extLst>
            </p:cNvPr>
            <p:cNvSpPr/>
            <p:nvPr/>
          </p:nvSpPr>
          <p:spPr>
            <a:xfrm>
              <a:off x="10438317" y="2951178"/>
              <a:ext cx="287877" cy="3917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890D6E6-A1E2-4867-B3F1-1951A9989F4A}"/>
                </a:ext>
              </a:extLst>
            </p:cNvPr>
            <p:cNvSpPr/>
            <p:nvPr/>
          </p:nvSpPr>
          <p:spPr>
            <a:xfrm>
              <a:off x="9537540" y="2962173"/>
              <a:ext cx="287877" cy="3917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3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8DF69-C853-441A-94DD-BCF80551F5BD}"/>
              </a:ext>
            </a:extLst>
          </p:cNvPr>
          <p:cNvSpPr>
            <a:spLocks noGrp="1"/>
          </p:cNvSpPr>
          <p:nvPr>
            <p:ph type="title"/>
          </p:nvPr>
        </p:nvSpPr>
        <p:spPr/>
        <p:txBody>
          <a:bodyPr/>
          <a:lstStyle/>
          <a:p>
            <a:r>
              <a:rPr lang="en-US" dirty="0"/>
              <a:t>Benefits of Word Vectors</a:t>
            </a:r>
            <a:endParaRPr lang="x-none" dirty="0"/>
          </a:p>
        </p:txBody>
      </p:sp>
      <p:sp>
        <p:nvSpPr>
          <p:cNvPr id="3" name="Content Placeholder 2">
            <a:extLst>
              <a:ext uri="{FF2B5EF4-FFF2-40B4-BE49-F238E27FC236}">
                <a16:creationId xmlns:a16="http://schemas.microsoft.com/office/drawing/2014/main" id="{5932981F-DDC3-4849-8F08-340F8D7A40DA}"/>
              </a:ext>
            </a:extLst>
          </p:cNvPr>
          <p:cNvSpPr>
            <a:spLocks noGrp="1"/>
          </p:cNvSpPr>
          <p:nvPr>
            <p:ph idx="1"/>
          </p:nvPr>
        </p:nvSpPr>
        <p:spPr/>
        <p:txBody>
          <a:bodyPr/>
          <a:lstStyle/>
          <a:p>
            <a:r>
              <a:rPr lang="en-US" dirty="0"/>
              <a:t>Much smaller in size than One-Hot encoding</a:t>
            </a:r>
          </a:p>
          <a:p>
            <a:r>
              <a:rPr lang="en-US" dirty="0"/>
              <a:t>Better similarity measures</a:t>
            </a:r>
          </a:p>
          <a:p>
            <a:r>
              <a:rPr lang="en-US" dirty="0"/>
              <a:t>Distributed representation. Might represent meaningful features like Part-of-Speech, singular/plural, gender etc.</a:t>
            </a:r>
          </a:p>
          <a:p>
            <a:r>
              <a:rPr lang="en-US" dirty="0"/>
              <a:t>Probably better generalization</a:t>
            </a:r>
          </a:p>
        </p:txBody>
      </p:sp>
      <p:pic>
        <p:nvPicPr>
          <p:cNvPr id="4" name="Picture 3" descr="תוצאת תמונה עבור ‪word vector representation‬‏">
            <a:extLst>
              <a:ext uri="{FF2B5EF4-FFF2-40B4-BE49-F238E27FC236}">
                <a16:creationId xmlns:a16="http://schemas.microsoft.com/office/drawing/2014/main" id="{B840B68F-97F7-40C0-87D6-8A88B2F18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4364" y="4015819"/>
            <a:ext cx="7707636" cy="2774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64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2D9809C-3528-4EF1-880B-A6F5B0564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8790" y="390936"/>
            <a:ext cx="6255030" cy="62550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403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B85B3-A113-4480-B7DB-91421F053F21}"/>
              </a:ext>
            </a:extLst>
          </p:cNvPr>
          <p:cNvSpPr>
            <a:spLocks noGrp="1"/>
          </p:cNvSpPr>
          <p:nvPr>
            <p:ph type="title"/>
          </p:nvPr>
        </p:nvSpPr>
        <p:spPr/>
        <p:txBody>
          <a:bodyPr/>
          <a:lstStyle/>
          <a:p>
            <a:r>
              <a:rPr lang="en-IN" dirty="0"/>
              <a:t>Word Vector Algebra</a:t>
            </a:r>
            <a:endParaRPr lang="x-none" dirty="0"/>
          </a:p>
        </p:txBody>
      </p:sp>
      <p:sp>
        <p:nvSpPr>
          <p:cNvPr id="3" name="Content Placeholder 2">
            <a:extLst>
              <a:ext uri="{FF2B5EF4-FFF2-40B4-BE49-F238E27FC236}">
                <a16:creationId xmlns:a16="http://schemas.microsoft.com/office/drawing/2014/main" id="{1BB4A440-DFF0-4720-B5AC-745087F49AB0}"/>
              </a:ext>
            </a:extLst>
          </p:cNvPr>
          <p:cNvSpPr>
            <a:spLocks noGrp="1"/>
          </p:cNvSpPr>
          <p:nvPr>
            <p:ph idx="1"/>
          </p:nvPr>
        </p:nvSpPr>
        <p:spPr/>
        <p:txBody>
          <a:bodyPr/>
          <a:lstStyle/>
          <a:p>
            <a:endParaRPr lang="x-none"/>
          </a:p>
        </p:txBody>
      </p:sp>
      <p:pic>
        <p:nvPicPr>
          <p:cNvPr id="1026" name="Picture 2" descr="https://adriancolyer.files.wordpress.com/2016/04/word2vec-gender-relation.png?w=600">
            <a:extLst>
              <a:ext uri="{FF2B5EF4-FFF2-40B4-BE49-F238E27FC236}">
                <a16:creationId xmlns:a16="http://schemas.microsoft.com/office/drawing/2014/main" id="{EF0276CF-9EEF-4A1E-9496-D5DE9CC3CF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830" y="1791494"/>
            <a:ext cx="5676900" cy="441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driancolyer.files.wordpress.com/2016/04/word2vec-plural-relation.png?w=600">
            <a:extLst>
              <a:ext uri="{FF2B5EF4-FFF2-40B4-BE49-F238E27FC236}">
                <a16:creationId xmlns:a16="http://schemas.microsoft.com/office/drawing/2014/main" id="{88ACB2CD-402D-445B-B660-0F0B9E9D07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6655" y="1839693"/>
            <a:ext cx="5715000"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99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Word Vector Algebra</a:t>
            </a:r>
            <a:endParaRPr lang="en-US" dirty="0"/>
          </a:p>
        </p:txBody>
      </p:sp>
      <p:sp>
        <p:nvSpPr>
          <p:cNvPr id="3" name="Content Placeholder 2">
            <a:extLst>
              <a:ext uri="{FF2B5EF4-FFF2-40B4-BE49-F238E27FC236}">
                <a16:creationId xmlns:a16="http://schemas.microsoft.com/office/drawing/2014/main" id="{745E1694-3266-4606-B13C-36E2D534D3BB}"/>
              </a:ext>
            </a:extLst>
          </p:cNvPr>
          <p:cNvSpPr>
            <a:spLocks noGrp="1"/>
          </p:cNvSpPr>
          <p:nvPr>
            <p:ph idx="1"/>
          </p:nvPr>
        </p:nvSpPr>
        <p:spPr/>
        <p:txBody>
          <a:bodyPr/>
          <a:lstStyle/>
          <a:p>
            <a:endParaRPr lang="x-none"/>
          </a:p>
        </p:txBody>
      </p:sp>
      <p:pic>
        <p:nvPicPr>
          <p:cNvPr id="3074" name="Picture 2" descr="https://www.tensorflow.org/versions/r0.7/images/linear-relationship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98" y="1707165"/>
            <a:ext cx="11887338" cy="41639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49251" y="5898524"/>
            <a:ext cx="8706118" cy="400110"/>
          </a:xfrm>
          <a:prstGeom prst="rect">
            <a:avLst/>
          </a:prstGeom>
          <a:noFill/>
        </p:spPr>
        <p:txBody>
          <a:bodyPr wrap="square" rtlCol="0">
            <a:spAutoFit/>
          </a:bodyPr>
          <a:lstStyle/>
          <a:p>
            <a:r>
              <a:rPr lang="en-IN" sz="2000" dirty="0">
                <a:solidFill>
                  <a:srgbClr val="00B0F0"/>
                </a:solidFill>
              </a:rPr>
              <a:t>vector[Queen] =  vector[King]  - vector[Man] + vector[Woman]  </a:t>
            </a:r>
            <a:endParaRPr lang="en-US" sz="2000" dirty="0">
              <a:solidFill>
                <a:srgbClr val="00B0F0"/>
              </a:solidFill>
            </a:endParaRPr>
          </a:p>
        </p:txBody>
      </p:sp>
    </p:spTree>
    <p:extLst>
      <p:ext uri="{BB962C8B-B14F-4D97-AF65-F5344CB8AC3E}">
        <p14:creationId xmlns:p14="http://schemas.microsoft.com/office/powerpoint/2010/main" val="304944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1B6972A-1500-41FE-AF33-6BBB5BD3C6A0}"/>
              </a:ext>
            </a:extLst>
          </p:cNvPr>
          <p:cNvSpPr>
            <a:spLocks noGrp="1"/>
          </p:cNvSpPr>
          <p:nvPr>
            <p:ph type="title"/>
          </p:nvPr>
        </p:nvSpPr>
        <p:spPr/>
        <p:txBody>
          <a:bodyPr/>
          <a:lstStyle/>
          <a:p>
            <a:r>
              <a:rPr lang="en-US" dirty="0"/>
              <a:t>Similar relations across languages</a:t>
            </a:r>
            <a:endParaRPr lang="en-IL" dirty="0"/>
          </a:p>
        </p:txBody>
      </p:sp>
      <p:sp>
        <p:nvSpPr>
          <p:cNvPr id="3" name="Content Placeholder 2">
            <a:extLst>
              <a:ext uri="{FF2B5EF4-FFF2-40B4-BE49-F238E27FC236}">
                <a16:creationId xmlns:a16="http://schemas.microsoft.com/office/drawing/2014/main" id="{11E5C459-62C6-470C-BAA6-98A522A06CB4}"/>
              </a:ext>
            </a:extLst>
          </p:cNvPr>
          <p:cNvSpPr>
            <a:spLocks noGrp="1"/>
          </p:cNvSpPr>
          <p:nvPr>
            <p:ph idx="1"/>
          </p:nvPr>
        </p:nvSpPr>
        <p:spPr>
          <a:xfrm>
            <a:off x="279919" y="1296955"/>
            <a:ext cx="3515468" cy="4880008"/>
          </a:xfrm>
        </p:spPr>
        <p:txBody>
          <a:bodyPr/>
          <a:lstStyle/>
          <a:p>
            <a:pPr>
              <a:lnSpc>
                <a:spcPct val="110000"/>
              </a:lnSpc>
              <a:spcBef>
                <a:spcPts val="0"/>
              </a:spcBef>
              <a:spcAft>
                <a:spcPts val="600"/>
              </a:spcAft>
            </a:pPr>
            <a:r>
              <a:rPr lang="en-GB" dirty="0"/>
              <a:t>The dimensionality of the embeddings was reduced to 2 using PCA</a:t>
            </a:r>
          </a:p>
          <a:p>
            <a:pPr>
              <a:lnSpc>
                <a:spcPct val="110000"/>
              </a:lnSpc>
              <a:spcBef>
                <a:spcPts val="0"/>
              </a:spcBef>
              <a:spcAft>
                <a:spcPts val="600"/>
              </a:spcAft>
            </a:pPr>
            <a:r>
              <a:rPr lang="en-GB" dirty="0"/>
              <a:t>The vectors were then rotated for maximal similarity</a:t>
            </a:r>
          </a:p>
        </p:txBody>
      </p:sp>
      <p:pic>
        <p:nvPicPr>
          <p:cNvPr id="4" name="Рисунок 3"/>
          <p:cNvPicPr>
            <a:picLocks noChangeAspect="1"/>
          </p:cNvPicPr>
          <p:nvPr/>
        </p:nvPicPr>
        <p:blipFill>
          <a:blip r:embed="rId3"/>
          <a:stretch>
            <a:fillRect/>
          </a:stretch>
        </p:blipFill>
        <p:spPr>
          <a:xfrm>
            <a:off x="4280452" y="1531966"/>
            <a:ext cx="7786571" cy="5282747"/>
          </a:xfrm>
          <a:prstGeom prst="rect">
            <a:avLst/>
          </a:prstGeom>
        </p:spPr>
      </p:pic>
      <p:sp>
        <p:nvSpPr>
          <p:cNvPr id="5" name="TextBox 4"/>
          <p:cNvSpPr txBox="1"/>
          <p:nvPr/>
        </p:nvSpPr>
        <p:spPr>
          <a:xfrm>
            <a:off x="131735" y="6474754"/>
            <a:ext cx="1663036" cy="261610"/>
          </a:xfrm>
          <a:prstGeom prst="rect">
            <a:avLst/>
          </a:prstGeom>
          <a:noFill/>
        </p:spPr>
        <p:txBody>
          <a:bodyPr wrap="square" rtlCol="0">
            <a:spAutoFit/>
          </a:bodyPr>
          <a:lstStyle/>
          <a:p>
            <a:r>
              <a:rPr lang="en-US" sz="1100" dirty="0" err="1">
                <a:latin typeface="Calibri Light" panose="020F0302020204030204" pitchFamily="34" charset="0"/>
              </a:rPr>
              <a:t>Mikolov</a:t>
            </a:r>
            <a:r>
              <a:rPr lang="en-US" sz="1100" dirty="0">
                <a:latin typeface="Calibri Light" panose="020F0302020204030204" pitchFamily="34" charset="0"/>
              </a:rPr>
              <a:t> et al. 2013</a:t>
            </a:r>
          </a:p>
        </p:txBody>
      </p:sp>
    </p:spTree>
    <p:extLst>
      <p:ext uri="{BB962C8B-B14F-4D97-AF65-F5344CB8AC3E}">
        <p14:creationId xmlns:p14="http://schemas.microsoft.com/office/powerpoint/2010/main" val="423589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Cross-lingual</a:t>
            </a:r>
          </a:p>
        </p:txBody>
      </p:sp>
      <p:sp>
        <p:nvSpPr>
          <p:cNvPr id="3" name="Content Placeholder 2">
            <a:extLst>
              <a:ext uri="{FF2B5EF4-FFF2-40B4-BE49-F238E27FC236}">
                <a16:creationId xmlns:a16="http://schemas.microsoft.com/office/drawing/2014/main" id="{5AF8EB23-AADF-4B42-8114-6F7CDC606123}"/>
              </a:ext>
            </a:extLst>
          </p:cNvPr>
          <p:cNvSpPr>
            <a:spLocks noGrp="1"/>
          </p:cNvSpPr>
          <p:nvPr>
            <p:ph idx="1"/>
          </p:nvPr>
        </p:nvSpPr>
        <p:spPr/>
        <p:txBody>
          <a:bodyPr/>
          <a:lstStyle/>
          <a:p>
            <a:r>
              <a:rPr lang="en-US" dirty="0"/>
              <a:t>Train on 5K most frequent</a:t>
            </a:r>
          </a:p>
        </p:txBody>
      </p:sp>
      <p:pic>
        <p:nvPicPr>
          <p:cNvPr id="6" name="Рисунок 5"/>
          <p:cNvPicPr>
            <a:picLocks noChangeAspect="1"/>
          </p:cNvPicPr>
          <p:nvPr/>
        </p:nvPicPr>
        <p:blipFill>
          <a:blip r:embed="rId3">
            <a:clrChange>
              <a:clrFrom>
                <a:srgbClr val="FFFFFF"/>
              </a:clrFrom>
              <a:clrTo>
                <a:srgbClr val="FFFFFF">
                  <a:alpha val="0"/>
                </a:srgbClr>
              </a:clrTo>
            </a:clrChange>
          </a:blip>
          <a:stretch>
            <a:fillRect/>
          </a:stretch>
        </p:blipFill>
        <p:spPr>
          <a:xfrm>
            <a:off x="1948456" y="2514518"/>
            <a:ext cx="4303871" cy="3489375"/>
          </a:xfrm>
          <a:prstGeom prst="rect">
            <a:avLst/>
          </a:prstGeom>
        </p:spPr>
      </p:pic>
      <p:pic>
        <p:nvPicPr>
          <p:cNvPr id="7" name="Рисунок 6"/>
          <p:cNvPicPr>
            <a:picLocks noChangeAspect="1"/>
          </p:cNvPicPr>
          <p:nvPr/>
        </p:nvPicPr>
        <p:blipFill>
          <a:blip r:embed="rId4"/>
          <a:stretch>
            <a:fillRect/>
          </a:stretch>
        </p:blipFill>
        <p:spPr>
          <a:xfrm>
            <a:off x="8290472" y="1054050"/>
            <a:ext cx="3610561" cy="5457905"/>
          </a:xfrm>
          <a:prstGeom prst="rect">
            <a:avLst/>
          </a:prstGeom>
        </p:spPr>
      </p:pic>
      <p:sp>
        <p:nvSpPr>
          <p:cNvPr id="41" name="TextBox 40"/>
          <p:cNvSpPr txBox="1"/>
          <p:nvPr/>
        </p:nvSpPr>
        <p:spPr>
          <a:xfrm>
            <a:off x="1215210" y="5907344"/>
            <a:ext cx="6131583" cy="369332"/>
          </a:xfrm>
          <a:prstGeom prst="rect">
            <a:avLst/>
          </a:prstGeom>
          <a:noFill/>
        </p:spPr>
        <p:txBody>
          <a:bodyPr wrap="square" rtlCol="0">
            <a:spAutoFit/>
          </a:bodyPr>
          <a:lstStyle/>
          <a:p>
            <a:pPr algn="ctr"/>
            <a:r>
              <a:rPr lang="en-US" dirty="0"/>
              <a:t>Influence of word2vec training set</a:t>
            </a:r>
          </a:p>
        </p:txBody>
      </p:sp>
      <p:sp>
        <p:nvSpPr>
          <p:cNvPr id="9" name="TextBox 8"/>
          <p:cNvSpPr txBox="1"/>
          <p:nvPr/>
        </p:nvSpPr>
        <p:spPr>
          <a:xfrm>
            <a:off x="131735" y="6474754"/>
            <a:ext cx="1663036" cy="261610"/>
          </a:xfrm>
          <a:prstGeom prst="rect">
            <a:avLst/>
          </a:prstGeom>
          <a:noFill/>
        </p:spPr>
        <p:txBody>
          <a:bodyPr wrap="square" rtlCol="0">
            <a:spAutoFit/>
          </a:bodyPr>
          <a:lstStyle/>
          <a:p>
            <a:r>
              <a:rPr lang="en-US" sz="1100" dirty="0" err="1">
                <a:latin typeface="Calibri Light" panose="020F0302020204030204" pitchFamily="34" charset="0"/>
              </a:rPr>
              <a:t>Mikolov</a:t>
            </a:r>
            <a:r>
              <a:rPr lang="en-US" sz="1100" dirty="0">
                <a:latin typeface="Calibri Light" panose="020F0302020204030204" pitchFamily="34" charset="0"/>
              </a:rPr>
              <a:t> et al. 2013</a:t>
            </a:r>
          </a:p>
        </p:txBody>
      </p:sp>
    </p:spTree>
    <p:extLst>
      <p:ext uri="{BB962C8B-B14F-4D97-AF65-F5344CB8AC3E}">
        <p14:creationId xmlns:p14="http://schemas.microsoft.com/office/powerpoint/2010/main" val="294933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80639F-AF2C-4FAE-81D4-7E58B329AB82}"/>
              </a:ext>
            </a:extLst>
          </p:cNvPr>
          <p:cNvPicPr>
            <a:picLocks noChangeAspect="1"/>
          </p:cNvPicPr>
          <p:nvPr/>
        </p:nvPicPr>
        <p:blipFill>
          <a:blip r:embed="rId2"/>
          <a:stretch>
            <a:fillRect/>
          </a:stretch>
        </p:blipFill>
        <p:spPr>
          <a:xfrm>
            <a:off x="1902011" y="252998"/>
            <a:ext cx="8387977" cy="3469945"/>
          </a:xfrm>
          <a:prstGeom prst="rect">
            <a:avLst/>
          </a:prstGeom>
        </p:spPr>
      </p:pic>
      <p:pic>
        <p:nvPicPr>
          <p:cNvPr id="2050" name="Picture 2" descr="https://adriancolyer.files.wordpress.com/2016/04/word2vec-dr-table-2.png?w=600">
            <a:extLst>
              <a:ext uri="{FF2B5EF4-FFF2-40B4-BE49-F238E27FC236}">
                <a16:creationId xmlns:a16="http://schemas.microsoft.com/office/drawing/2014/main" id="{3BEE78C6-B856-43DD-938C-300079B64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3530" y="3799143"/>
            <a:ext cx="5724940" cy="3005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79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4594-AD1D-479D-B3E5-42B668F04D18}"/>
              </a:ext>
            </a:extLst>
          </p:cNvPr>
          <p:cNvSpPr>
            <a:spLocks noGrp="1"/>
          </p:cNvSpPr>
          <p:nvPr>
            <p:ph type="title"/>
          </p:nvPr>
        </p:nvSpPr>
        <p:spPr/>
        <p:txBody>
          <a:bodyPr/>
          <a:lstStyle/>
          <a:p>
            <a:r>
              <a:rPr lang="en-GB" dirty="0"/>
              <a:t>Differences between W2V and </a:t>
            </a:r>
            <a:r>
              <a:rPr lang="en-GB" dirty="0" err="1"/>
              <a:t>GloVe</a:t>
            </a:r>
            <a:endParaRPr lang="x-none" dirty="0"/>
          </a:p>
        </p:txBody>
      </p:sp>
      <p:sp>
        <p:nvSpPr>
          <p:cNvPr id="3" name="Content Placeholder 2">
            <a:extLst>
              <a:ext uri="{FF2B5EF4-FFF2-40B4-BE49-F238E27FC236}">
                <a16:creationId xmlns:a16="http://schemas.microsoft.com/office/drawing/2014/main" id="{E8C9CD0C-318B-46FA-BA8C-10094936EA65}"/>
              </a:ext>
            </a:extLst>
          </p:cNvPr>
          <p:cNvSpPr>
            <a:spLocks noGrp="1"/>
          </p:cNvSpPr>
          <p:nvPr>
            <p:ph idx="1"/>
          </p:nvPr>
        </p:nvSpPr>
        <p:spPr/>
        <p:txBody>
          <a:bodyPr>
            <a:normAutofit/>
          </a:bodyPr>
          <a:lstStyle/>
          <a:p>
            <a:pPr>
              <a:lnSpc>
                <a:spcPct val="110000"/>
              </a:lnSpc>
              <a:spcBef>
                <a:spcPts val="0"/>
              </a:spcBef>
              <a:spcAft>
                <a:spcPts val="400"/>
              </a:spcAft>
            </a:pPr>
            <a:r>
              <a:rPr lang="en-GB" sz="2000" dirty="0"/>
              <a:t>W2V is a predictive model</a:t>
            </a:r>
          </a:p>
          <a:p>
            <a:pPr lvl="1">
              <a:lnSpc>
                <a:spcPct val="110000"/>
              </a:lnSpc>
              <a:spcBef>
                <a:spcPts val="0"/>
              </a:spcBef>
              <a:spcAft>
                <a:spcPts val="400"/>
              </a:spcAft>
            </a:pPr>
            <a:r>
              <a:rPr lang="en-GB" sz="1800" dirty="0"/>
              <a:t>It has a loss function it tries to minimize</a:t>
            </a:r>
          </a:p>
          <a:p>
            <a:pPr>
              <a:lnSpc>
                <a:spcPct val="110000"/>
              </a:lnSpc>
              <a:spcBef>
                <a:spcPts val="0"/>
              </a:spcBef>
              <a:spcAft>
                <a:spcPts val="400"/>
              </a:spcAft>
            </a:pPr>
            <a:r>
              <a:rPr lang="en-GB" sz="2000" dirty="0" err="1"/>
              <a:t>GloVe</a:t>
            </a:r>
            <a:r>
              <a:rPr lang="en-GB" sz="2000" dirty="0"/>
              <a:t> is count based</a:t>
            </a:r>
          </a:p>
          <a:p>
            <a:pPr lvl="1">
              <a:lnSpc>
                <a:spcPct val="110000"/>
              </a:lnSpc>
              <a:spcBef>
                <a:spcPts val="0"/>
              </a:spcBef>
              <a:spcAft>
                <a:spcPts val="400"/>
              </a:spcAft>
            </a:pPr>
            <a:r>
              <a:rPr lang="en-GB" sz="1800" dirty="0"/>
              <a:t>It performs dimensionality reduction of the count matrix</a:t>
            </a:r>
          </a:p>
          <a:p>
            <a:pPr lvl="1">
              <a:lnSpc>
                <a:spcPct val="110000"/>
              </a:lnSpc>
              <a:spcBef>
                <a:spcPts val="0"/>
              </a:spcBef>
              <a:spcAft>
                <a:spcPts val="400"/>
              </a:spcAft>
            </a:pPr>
            <a:r>
              <a:rPr lang="en-GB" sz="1800" dirty="0"/>
              <a:t>As such, it tries to minimize a reconstruction loss</a:t>
            </a:r>
          </a:p>
          <a:p>
            <a:pPr>
              <a:lnSpc>
                <a:spcPct val="110000"/>
              </a:lnSpc>
              <a:spcBef>
                <a:spcPts val="0"/>
              </a:spcBef>
              <a:spcAft>
                <a:spcPts val="400"/>
              </a:spcAft>
            </a:pPr>
            <a:r>
              <a:rPr lang="en-US" sz="2000" dirty="0"/>
              <a:t>It’s easier to parallelize </a:t>
            </a:r>
            <a:r>
              <a:rPr lang="en-US" sz="2000" dirty="0" err="1"/>
              <a:t>GloVe</a:t>
            </a:r>
            <a:endParaRPr lang="en-US" sz="2000" dirty="0"/>
          </a:p>
          <a:p>
            <a:pPr>
              <a:lnSpc>
                <a:spcPct val="110000"/>
              </a:lnSpc>
              <a:spcBef>
                <a:spcPts val="0"/>
              </a:spcBef>
              <a:spcAft>
                <a:spcPts val="400"/>
              </a:spcAft>
            </a:pPr>
            <a:r>
              <a:rPr lang="en-US" sz="2000" dirty="0"/>
              <a:t>If we wish to change the size of the embedding:</a:t>
            </a:r>
          </a:p>
          <a:p>
            <a:pPr lvl="1">
              <a:lnSpc>
                <a:spcPct val="110000"/>
              </a:lnSpc>
              <a:spcBef>
                <a:spcPts val="0"/>
              </a:spcBef>
              <a:spcAft>
                <a:spcPts val="400"/>
              </a:spcAft>
            </a:pPr>
            <a:r>
              <a:rPr lang="en-US" sz="1800" dirty="0"/>
              <a:t>W2V: Rerun algorithm</a:t>
            </a:r>
          </a:p>
          <a:p>
            <a:pPr lvl="1">
              <a:lnSpc>
                <a:spcPct val="110000"/>
              </a:lnSpc>
              <a:spcBef>
                <a:spcPts val="0"/>
              </a:spcBef>
              <a:spcAft>
                <a:spcPts val="400"/>
              </a:spcAft>
            </a:pPr>
            <a:r>
              <a:rPr lang="en-US" sz="1800" dirty="0" err="1"/>
              <a:t>GloVe</a:t>
            </a:r>
            <a:r>
              <a:rPr lang="en-US" sz="1800" dirty="0"/>
              <a:t>: Factorize the co-occurrences matrix that was already computed</a:t>
            </a:r>
          </a:p>
          <a:p>
            <a:pPr>
              <a:lnSpc>
                <a:spcPct val="110000"/>
              </a:lnSpc>
              <a:spcBef>
                <a:spcPts val="0"/>
              </a:spcBef>
              <a:spcAft>
                <a:spcPts val="400"/>
              </a:spcAft>
            </a:pPr>
            <a:r>
              <a:rPr lang="en-GB" sz="2000" dirty="0"/>
              <a:t>Original paper claims </a:t>
            </a:r>
            <a:r>
              <a:rPr lang="en-GB" sz="2000" dirty="0" err="1"/>
              <a:t>GloVe</a:t>
            </a:r>
            <a:r>
              <a:rPr lang="en-GB" sz="2000" dirty="0"/>
              <a:t> improves W2V performance by 11%</a:t>
            </a:r>
          </a:p>
          <a:p>
            <a:pPr>
              <a:lnSpc>
                <a:spcPct val="110000"/>
              </a:lnSpc>
              <a:spcBef>
                <a:spcPts val="0"/>
              </a:spcBef>
              <a:spcAft>
                <a:spcPts val="400"/>
              </a:spcAft>
            </a:pPr>
            <a:r>
              <a:rPr lang="en-GB" sz="2000" dirty="0"/>
              <a:t>Levy &amp; Goldberg claimed the comparison is unfair, and showed that </a:t>
            </a:r>
            <a:r>
              <a:rPr lang="en-GB" sz="2000" dirty="0" err="1"/>
              <a:t>GloVe</a:t>
            </a:r>
            <a:r>
              <a:rPr lang="en-GB" sz="2000" dirty="0"/>
              <a:t> provides a small improvement, if any</a:t>
            </a:r>
          </a:p>
          <a:p>
            <a:pPr>
              <a:lnSpc>
                <a:spcPct val="110000"/>
              </a:lnSpc>
              <a:spcBef>
                <a:spcPts val="0"/>
              </a:spcBef>
              <a:spcAft>
                <a:spcPts val="400"/>
              </a:spcAft>
            </a:pPr>
            <a:endParaRPr lang="x-none" sz="2000" dirty="0"/>
          </a:p>
        </p:txBody>
      </p:sp>
    </p:spTree>
    <p:extLst>
      <p:ext uri="{BB962C8B-B14F-4D97-AF65-F5344CB8AC3E}">
        <p14:creationId xmlns:p14="http://schemas.microsoft.com/office/powerpoint/2010/main" val="56737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46059C-5676-4DDA-84E8-F3C1FC21CE3A}"/>
              </a:ext>
            </a:extLst>
          </p:cNvPr>
          <p:cNvPicPr>
            <a:picLocks noChangeAspect="1"/>
          </p:cNvPicPr>
          <p:nvPr/>
        </p:nvPicPr>
        <p:blipFill>
          <a:blip r:embed="rId2"/>
          <a:stretch>
            <a:fillRect/>
          </a:stretch>
        </p:blipFill>
        <p:spPr>
          <a:xfrm>
            <a:off x="1799372" y="296416"/>
            <a:ext cx="8578711" cy="6226065"/>
          </a:xfrm>
          <a:prstGeom prst="rect">
            <a:avLst/>
          </a:prstGeom>
        </p:spPr>
      </p:pic>
    </p:spTree>
    <p:extLst>
      <p:ext uri="{BB962C8B-B14F-4D97-AF65-F5344CB8AC3E}">
        <p14:creationId xmlns:p14="http://schemas.microsoft.com/office/powerpoint/2010/main" val="22932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5303-F2DA-4292-9F4A-90A82EEE7AF6}"/>
              </a:ext>
            </a:extLst>
          </p:cNvPr>
          <p:cNvSpPr>
            <a:spLocks noGrp="1"/>
          </p:cNvSpPr>
          <p:nvPr>
            <p:ph type="title"/>
          </p:nvPr>
        </p:nvSpPr>
        <p:spPr/>
        <p:txBody>
          <a:bodyPr/>
          <a:lstStyle/>
          <a:p>
            <a:r>
              <a:rPr lang="en-GB" dirty="0"/>
              <a:t>Reminder – Cosine Distance</a:t>
            </a:r>
            <a:endParaRPr lang="x-none" dirty="0"/>
          </a:p>
        </p:txBody>
      </p:sp>
      <p:sp>
        <p:nvSpPr>
          <p:cNvPr id="3" name="Content Placeholder 2">
            <a:extLst>
              <a:ext uri="{FF2B5EF4-FFF2-40B4-BE49-F238E27FC236}">
                <a16:creationId xmlns:a16="http://schemas.microsoft.com/office/drawing/2014/main" id="{67E22EC8-0848-4951-8428-74E119BD60FB}"/>
              </a:ext>
            </a:extLst>
          </p:cNvPr>
          <p:cNvSpPr>
            <a:spLocks noGrp="1"/>
          </p:cNvSpPr>
          <p:nvPr>
            <p:ph idx="1"/>
          </p:nvPr>
        </p:nvSpPr>
        <p:spPr/>
        <p:txBody>
          <a:bodyPr/>
          <a:lstStyle/>
          <a:p>
            <a:r>
              <a:rPr lang="en-GB" dirty="0"/>
              <a:t>Ignore the length of vectors, and only consider the angle between them</a:t>
            </a:r>
            <a:endParaRPr lang="x-none" dirty="0"/>
          </a:p>
        </p:txBody>
      </p:sp>
      <p:pic>
        <p:nvPicPr>
          <p:cNvPr id="4" name="Picture 3">
            <a:extLst>
              <a:ext uri="{FF2B5EF4-FFF2-40B4-BE49-F238E27FC236}">
                <a16:creationId xmlns:a16="http://schemas.microsoft.com/office/drawing/2014/main" id="{BA0F2210-D496-4804-B9A7-278DF702015D}"/>
              </a:ext>
            </a:extLst>
          </p:cNvPr>
          <p:cNvPicPr>
            <a:picLocks noChangeAspect="1"/>
          </p:cNvPicPr>
          <p:nvPr/>
        </p:nvPicPr>
        <p:blipFill>
          <a:blip r:embed="rId2"/>
          <a:stretch>
            <a:fillRect/>
          </a:stretch>
        </p:blipFill>
        <p:spPr>
          <a:xfrm>
            <a:off x="6412445" y="2337556"/>
            <a:ext cx="5181600" cy="2182887"/>
          </a:xfrm>
          <a:prstGeom prst="rect">
            <a:avLst/>
          </a:prstGeom>
        </p:spPr>
      </p:pic>
    </p:spTree>
    <p:extLst>
      <p:ext uri="{BB962C8B-B14F-4D97-AF65-F5344CB8AC3E}">
        <p14:creationId xmlns:p14="http://schemas.microsoft.com/office/powerpoint/2010/main" val="3885417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8C805-43B9-4CB8-99FD-C007EAF67540}"/>
              </a:ext>
            </a:extLst>
          </p:cNvPr>
          <p:cNvSpPr>
            <a:spLocks noGrp="1"/>
          </p:cNvSpPr>
          <p:nvPr>
            <p:ph type="title"/>
          </p:nvPr>
        </p:nvSpPr>
        <p:spPr/>
        <p:txBody>
          <a:bodyPr/>
          <a:lstStyle/>
          <a:p>
            <a:r>
              <a:rPr lang="en-US" dirty="0"/>
              <a:t>Code: Word Embeddings Using Flair</a:t>
            </a:r>
            <a:endParaRPr lang="en-IL" dirty="0"/>
          </a:p>
        </p:txBody>
      </p:sp>
      <p:sp>
        <p:nvSpPr>
          <p:cNvPr id="3" name="Content Placeholder 2">
            <a:extLst>
              <a:ext uri="{FF2B5EF4-FFF2-40B4-BE49-F238E27FC236}">
                <a16:creationId xmlns:a16="http://schemas.microsoft.com/office/drawing/2014/main" id="{B3597F01-13C1-4DC7-BC31-B792E61D358C}"/>
              </a:ext>
            </a:extLst>
          </p:cNvPr>
          <p:cNvSpPr>
            <a:spLocks noGrp="1"/>
          </p:cNvSpPr>
          <p:nvPr>
            <p:ph idx="1"/>
          </p:nvPr>
        </p:nvSpPr>
        <p:spPr>
          <a:xfrm>
            <a:off x="278363" y="6102627"/>
            <a:ext cx="11635273" cy="471902"/>
          </a:xfrm>
        </p:spPr>
        <p:txBody>
          <a:bodyPr>
            <a:normAutofit/>
          </a:bodyPr>
          <a:lstStyle/>
          <a:p>
            <a:r>
              <a:rPr lang="en-US" sz="2000" dirty="0"/>
              <a:t>A full list of word embeddings available in Flair is </a:t>
            </a:r>
            <a:r>
              <a:rPr lang="en-US" sz="2000" dirty="0">
                <a:hlinkClick r:id="rId2"/>
              </a:rPr>
              <a:t>here</a:t>
            </a:r>
            <a:r>
              <a:rPr lang="en-US" sz="2000" dirty="0"/>
              <a:t>.</a:t>
            </a:r>
            <a:endParaRPr lang="en-IL" sz="2000" dirty="0"/>
          </a:p>
        </p:txBody>
      </p:sp>
      <p:pic>
        <p:nvPicPr>
          <p:cNvPr id="4" name="Picture 3">
            <a:extLst>
              <a:ext uri="{FF2B5EF4-FFF2-40B4-BE49-F238E27FC236}">
                <a16:creationId xmlns:a16="http://schemas.microsoft.com/office/drawing/2014/main" id="{36C26902-0F3D-4594-B3C5-8207115D9ED0}"/>
              </a:ext>
            </a:extLst>
          </p:cNvPr>
          <p:cNvPicPr>
            <a:picLocks noChangeAspect="1"/>
          </p:cNvPicPr>
          <p:nvPr/>
        </p:nvPicPr>
        <p:blipFill>
          <a:blip r:embed="rId3"/>
          <a:stretch>
            <a:fillRect/>
          </a:stretch>
        </p:blipFill>
        <p:spPr>
          <a:xfrm>
            <a:off x="502654" y="1296955"/>
            <a:ext cx="11186692" cy="3101006"/>
          </a:xfrm>
          <a:prstGeom prst="rect">
            <a:avLst/>
          </a:prstGeom>
        </p:spPr>
      </p:pic>
    </p:spTree>
    <p:extLst>
      <p:ext uri="{BB962C8B-B14F-4D97-AF65-F5344CB8AC3E}">
        <p14:creationId xmlns:p14="http://schemas.microsoft.com/office/powerpoint/2010/main" val="93322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9AFC5-4353-4301-8DE7-FAA63263BBD1}"/>
              </a:ext>
            </a:extLst>
          </p:cNvPr>
          <p:cNvSpPr>
            <a:spLocks noGrp="1"/>
          </p:cNvSpPr>
          <p:nvPr>
            <p:ph type="title"/>
          </p:nvPr>
        </p:nvSpPr>
        <p:spPr/>
        <p:txBody>
          <a:bodyPr/>
          <a:lstStyle/>
          <a:p>
            <a:r>
              <a:rPr lang="en-US" dirty="0"/>
              <a:t>Code: Training Our Own Word Embeddings</a:t>
            </a:r>
            <a:endParaRPr lang="en-IL" dirty="0"/>
          </a:p>
        </p:txBody>
      </p:sp>
      <p:sp>
        <p:nvSpPr>
          <p:cNvPr id="3" name="Content Placeholder 2">
            <a:extLst>
              <a:ext uri="{FF2B5EF4-FFF2-40B4-BE49-F238E27FC236}">
                <a16:creationId xmlns:a16="http://schemas.microsoft.com/office/drawing/2014/main" id="{3D9C7785-7982-4719-A565-4B571DA8E829}"/>
              </a:ext>
            </a:extLst>
          </p:cNvPr>
          <p:cNvSpPr>
            <a:spLocks noGrp="1"/>
          </p:cNvSpPr>
          <p:nvPr>
            <p:ph idx="1"/>
          </p:nvPr>
        </p:nvSpPr>
        <p:spPr/>
        <p:txBody>
          <a:bodyPr/>
          <a:lstStyle/>
          <a:p>
            <a:r>
              <a:rPr lang="en-US" dirty="0"/>
              <a:t>The notebook </a:t>
            </a:r>
            <a:r>
              <a:rPr lang="en-US" i="1" dirty="0">
                <a:solidFill>
                  <a:schemeClr val="accent4">
                    <a:lumMod val="75000"/>
                  </a:schemeClr>
                </a:solidFill>
              </a:rPr>
              <a:t>“</a:t>
            </a:r>
            <a:r>
              <a:rPr lang="en-US" i="1" dirty="0" err="1">
                <a:solidFill>
                  <a:schemeClr val="accent4">
                    <a:lumMod val="75000"/>
                  </a:schemeClr>
                </a:solidFill>
              </a:rPr>
              <a:t>train_word_embeddings.ipynb</a:t>
            </a:r>
            <a:r>
              <a:rPr lang="en-US" i="1" dirty="0">
                <a:solidFill>
                  <a:schemeClr val="accent4">
                    <a:lumMod val="75000"/>
                  </a:schemeClr>
                </a:solidFill>
              </a:rPr>
              <a:t>”</a:t>
            </a:r>
            <a:r>
              <a:rPr lang="en-US" dirty="0">
                <a:solidFill>
                  <a:schemeClr val="accent4">
                    <a:lumMod val="75000"/>
                  </a:schemeClr>
                </a:solidFill>
              </a:rPr>
              <a:t> </a:t>
            </a:r>
            <a:r>
              <a:rPr lang="en-US" dirty="0"/>
              <a:t>demonstrates training word vectors on our own corpus.</a:t>
            </a:r>
            <a:endParaRPr lang="x-none" dirty="0"/>
          </a:p>
          <a:p>
            <a:endParaRPr lang="en-IL" dirty="0"/>
          </a:p>
        </p:txBody>
      </p:sp>
      <p:pic>
        <p:nvPicPr>
          <p:cNvPr id="5" name="Picture 4">
            <a:extLst>
              <a:ext uri="{FF2B5EF4-FFF2-40B4-BE49-F238E27FC236}">
                <a16:creationId xmlns:a16="http://schemas.microsoft.com/office/drawing/2014/main" id="{628C1760-6659-44A9-87A7-214D801F309A}"/>
              </a:ext>
            </a:extLst>
          </p:cNvPr>
          <p:cNvPicPr>
            <a:picLocks noChangeAspect="1"/>
          </p:cNvPicPr>
          <p:nvPr/>
        </p:nvPicPr>
        <p:blipFill>
          <a:blip r:embed="rId2"/>
          <a:stretch>
            <a:fillRect/>
          </a:stretch>
        </p:blipFill>
        <p:spPr>
          <a:xfrm>
            <a:off x="228324" y="2991679"/>
            <a:ext cx="11683758" cy="2484780"/>
          </a:xfrm>
          <a:prstGeom prst="rect">
            <a:avLst/>
          </a:prstGeom>
        </p:spPr>
      </p:pic>
    </p:spTree>
    <p:extLst>
      <p:ext uri="{BB962C8B-B14F-4D97-AF65-F5344CB8AC3E}">
        <p14:creationId xmlns:p14="http://schemas.microsoft.com/office/powerpoint/2010/main" val="267584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69CCEE-2042-4DBC-82B8-A854071DCEAB}"/>
              </a:ext>
            </a:extLst>
          </p:cNvPr>
          <p:cNvSpPr>
            <a:spLocks noGrp="1"/>
          </p:cNvSpPr>
          <p:nvPr>
            <p:ph type="title"/>
          </p:nvPr>
        </p:nvSpPr>
        <p:spPr/>
        <p:txBody>
          <a:bodyPr>
            <a:normAutofit/>
          </a:bodyPr>
          <a:lstStyle/>
          <a:p>
            <a:r>
              <a:rPr lang="en-US" dirty="0"/>
              <a:t>The Gong Product</a:t>
            </a:r>
          </a:p>
        </p:txBody>
      </p:sp>
      <p:sp>
        <p:nvSpPr>
          <p:cNvPr id="2" name="Content Placeholder 1">
            <a:extLst>
              <a:ext uri="{FF2B5EF4-FFF2-40B4-BE49-F238E27FC236}">
                <a16:creationId xmlns:a16="http://schemas.microsoft.com/office/drawing/2014/main" id="{F0F7EDE8-D38B-4907-B559-6BDF31A17FFF}"/>
              </a:ext>
            </a:extLst>
          </p:cNvPr>
          <p:cNvSpPr>
            <a:spLocks noGrp="1"/>
          </p:cNvSpPr>
          <p:nvPr>
            <p:ph idx="1"/>
          </p:nvPr>
        </p:nvSpPr>
        <p:spPr>
          <a:xfrm>
            <a:off x="279918" y="1575247"/>
            <a:ext cx="11635273" cy="4880008"/>
          </a:xfrm>
        </p:spPr>
        <p:txBody>
          <a:bodyPr/>
          <a:lstStyle/>
          <a:p>
            <a:endParaRPr lang="en-IL" dirty="0"/>
          </a:p>
        </p:txBody>
      </p:sp>
      <p:grpSp>
        <p:nvGrpSpPr>
          <p:cNvPr id="3" name="Group 2">
            <a:extLst>
              <a:ext uri="{FF2B5EF4-FFF2-40B4-BE49-F238E27FC236}">
                <a16:creationId xmlns:a16="http://schemas.microsoft.com/office/drawing/2014/main" id="{75AA6F54-7368-4D2F-8DAF-552F1CBA5C3F}"/>
              </a:ext>
            </a:extLst>
          </p:cNvPr>
          <p:cNvGrpSpPr/>
          <p:nvPr/>
        </p:nvGrpSpPr>
        <p:grpSpPr>
          <a:xfrm>
            <a:off x="953560" y="1353692"/>
            <a:ext cx="10900151" cy="5321578"/>
            <a:chOff x="208124" y="1323876"/>
            <a:chExt cx="10900151" cy="5321578"/>
          </a:xfrm>
        </p:grpSpPr>
        <p:pic>
          <p:nvPicPr>
            <p:cNvPr id="1036" name="Picture 12" descr="Image result for businesswoman face">
              <a:extLst>
                <a:ext uri="{FF2B5EF4-FFF2-40B4-BE49-F238E27FC236}">
                  <a16:creationId xmlns:a16="http://schemas.microsoft.com/office/drawing/2014/main" id="{B05523CF-5A23-4AC7-B8F0-9B9BFD31E6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6710" y="3032113"/>
              <a:ext cx="1091565" cy="109156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businessman face">
              <a:extLst>
                <a:ext uri="{FF2B5EF4-FFF2-40B4-BE49-F238E27FC236}">
                  <a16:creationId xmlns:a16="http://schemas.microsoft.com/office/drawing/2014/main" id="{F49A5EED-8158-43D8-8175-824D7339C6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111" t="9333" r="25055" b="6618"/>
            <a:stretch/>
          </p:blipFill>
          <p:spPr bwMode="auto">
            <a:xfrm>
              <a:off x="10206700" y="1715759"/>
              <a:ext cx="711584"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businessman face">
              <a:extLst>
                <a:ext uri="{FF2B5EF4-FFF2-40B4-BE49-F238E27FC236}">
                  <a16:creationId xmlns:a16="http://schemas.microsoft.com/office/drawing/2014/main" id="{C581D329-1110-4EDB-9400-9B94A977174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053" t="20506" r="23399" b="20506"/>
            <a:stretch/>
          </p:blipFill>
          <p:spPr bwMode="auto">
            <a:xfrm>
              <a:off x="10147457" y="4365394"/>
              <a:ext cx="830070" cy="931764"/>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334BF8C7-1710-449F-B500-77CDF0D6B65D}"/>
                </a:ext>
              </a:extLst>
            </p:cNvPr>
            <p:cNvSpPr/>
            <p:nvPr/>
          </p:nvSpPr>
          <p:spPr>
            <a:xfrm>
              <a:off x="4332190" y="5731054"/>
              <a:ext cx="1476651" cy="9144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CRM</a:t>
              </a:r>
            </a:p>
          </p:txBody>
        </p:sp>
        <p:grpSp>
          <p:nvGrpSpPr>
            <p:cNvPr id="70" name="Group 69">
              <a:extLst>
                <a:ext uri="{FF2B5EF4-FFF2-40B4-BE49-F238E27FC236}">
                  <a16:creationId xmlns:a16="http://schemas.microsoft.com/office/drawing/2014/main" id="{06AF372B-1CCF-4B12-9039-76E4A0E988CC}"/>
                </a:ext>
              </a:extLst>
            </p:cNvPr>
            <p:cNvGrpSpPr/>
            <p:nvPr/>
          </p:nvGrpSpPr>
          <p:grpSpPr>
            <a:xfrm>
              <a:off x="7772718" y="1789178"/>
              <a:ext cx="2234565" cy="952408"/>
              <a:chOff x="7010400" y="1640282"/>
              <a:chExt cx="2234565" cy="952408"/>
            </a:xfrm>
          </p:grpSpPr>
          <p:cxnSp>
            <p:nvCxnSpPr>
              <p:cNvPr id="17" name="Straight Connector 16">
                <a:extLst>
                  <a:ext uri="{FF2B5EF4-FFF2-40B4-BE49-F238E27FC236}">
                    <a16:creationId xmlns:a16="http://schemas.microsoft.com/office/drawing/2014/main" id="{26761862-6852-4FC8-B203-EF49C6AF8639}"/>
                  </a:ext>
                </a:extLst>
              </p:cNvPr>
              <p:cNvCxnSpPr>
                <a:cxnSpLocks/>
              </p:cNvCxnSpPr>
              <p:nvPr/>
            </p:nvCxnSpPr>
            <p:spPr>
              <a:xfrm flipV="1">
                <a:off x="7010400" y="1640282"/>
                <a:ext cx="22165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EF1269A-BA06-4BE1-88BF-57D8A0BEFEF4}"/>
                  </a:ext>
                </a:extLst>
              </p:cNvPr>
              <p:cNvCxnSpPr>
                <a:cxnSpLocks/>
              </p:cNvCxnSpPr>
              <p:nvPr/>
            </p:nvCxnSpPr>
            <p:spPr>
              <a:xfrm flipV="1">
                <a:off x="7010400" y="2592690"/>
                <a:ext cx="2234565" cy="0"/>
              </a:xfrm>
              <a:prstGeom prst="line">
                <a:avLst/>
              </a:prstGeom>
            </p:spPr>
            <p:style>
              <a:lnRef idx="1">
                <a:schemeClr val="accent1"/>
              </a:lnRef>
              <a:fillRef idx="0">
                <a:schemeClr val="accent1"/>
              </a:fillRef>
              <a:effectRef idx="0">
                <a:schemeClr val="accent1"/>
              </a:effectRef>
              <a:fontRef idx="minor">
                <a:schemeClr val="tx1"/>
              </a:fontRef>
            </p:style>
          </p:cxnSp>
          <p:pic>
            <p:nvPicPr>
              <p:cNvPr id="1044" name="Picture 20" descr="17 IPhone Call Icon Images - iPhone Phone Call Icon ...">
                <a:extLst>
                  <a:ext uri="{FF2B5EF4-FFF2-40B4-BE49-F238E27FC236}">
                    <a16:creationId xmlns:a16="http://schemas.microsoft.com/office/drawing/2014/main" id="{A14D19E9-4C10-498E-AAC0-DDB95667CC24}"/>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18419" y="1982228"/>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0" descr="17 IPhone Call Icon Images - iPhone Phone Call Icon ...">
                <a:extLst>
                  <a:ext uri="{FF2B5EF4-FFF2-40B4-BE49-F238E27FC236}">
                    <a16:creationId xmlns:a16="http://schemas.microsoft.com/office/drawing/2014/main" id="{F6D87922-259A-4EF8-A04B-E796738FCED5}"/>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41033" y="1895121"/>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0" descr="17 IPhone Call Icon Images - iPhone Phone Call Icon ...">
                <a:extLst>
                  <a:ext uri="{FF2B5EF4-FFF2-40B4-BE49-F238E27FC236}">
                    <a16:creationId xmlns:a16="http://schemas.microsoft.com/office/drawing/2014/main" id="{5EFB3B53-9680-4CBB-BB5F-516DDC9E11C1}"/>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34654" y="2260501"/>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confinder - 'Simple Icons' by Dan Leech">
                <a:extLst>
                  <a:ext uri="{FF2B5EF4-FFF2-40B4-BE49-F238E27FC236}">
                    <a16:creationId xmlns:a16="http://schemas.microsoft.com/office/drawing/2014/main" id="{F386AE6D-407A-4F4C-83BE-94DF9C5359CF}"/>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7669498" y="1953318"/>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2" descr="Iconfinder - 'Simple Icons' by Dan Leech">
                <a:extLst>
                  <a:ext uri="{FF2B5EF4-FFF2-40B4-BE49-F238E27FC236}">
                    <a16:creationId xmlns:a16="http://schemas.microsoft.com/office/drawing/2014/main" id="{3F48B433-338B-4FF5-B5A7-57BDC9893CD0}"/>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8069416" y="2211693"/>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2" descr="Iconfinder - 'Simple Icons' by Dan Leech">
                <a:extLst>
                  <a:ext uri="{FF2B5EF4-FFF2-40B4-BE49-F238E27FC236}">
                    <a16:creationId xmlns:a16="http://schemas.microsoft.com/office/drawing/2014/main" id="{28AE64B6-8E78-4D98-9788-EB9923D2FC42}"/>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8763334" y="1901368"/>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0" descr="17 IPhone Call Icon Images - iPhone Phone Call Icon ...">
                <a:extLst>
                  <a:ext uri="{FF2B5EF4-FFF2-40B4-BE49-F238E27FC236}">
                    <a16:creationId xmlns:a16="http://schemas.microsoft.com/office/drawing/2014/main" id="{F7DECCF5-01D1-4816-A9AF-D08B655052DE}"/>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21605" y="2260500"/>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2" descr="Iconfinder - 'Simple Icons' by Dan Leech">
                <a:extLst>
                  <a:ext uri="{FF2B5EF4-FFF2-40B4-BE49-F238E27FC236}">
                    <a16:creationId xmlns:a16="http://schemas.microsoft.com/office/drawing/2014/main" id="{3802FB62-11E7-4E8E-80CE-B40337A6015C}"/>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7997535" y="1745674"/>
                <a:ext cx="225398" cy="17549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3" name="Straight Arrow Connector 72">
              <a:extLst>
                <a:ext uri="{FF2B5EF4-FFF2-40B4-BE49-F238E27FC236}">
                  <a16:creationId xmlns:a16="http://schemas.microsoft.com/office/drawing/2014/main" id="{36C38F64-2709-4E43-8F44-50B512EC7136}"/>
                </a:ext>
              </a:extLst>
            </p:cNvPr>
            <p:cNvCxnSpPr>
              <a:endCxn id="1038" idx="1"/>
            </p:cNvCxnSpPr>
            <p:nvPr/>
          </p:nvCxnSpPr>
          <p:spPr>
            <a:xfrm>
              <a:off x="9927892" y="2315834"/>
              <a:ext cx="27880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1312C64-764E-4030-A4FE-C18D40CDFD0E}"/>
                </a:ext>
              </a:extLst>
            </p:cNvPr>
            <p:cNvCxnSpPr>
              <a:cxnSpLocks/>
            </p:cNvCxnSpPr>
            <p:nvPr/>
          </p:nvCxnSpPr>
          <p:spPr>
            <a:xfrm>
              <a:off x="5915025" y="2287898"/>
              <a:ext cx="1942829"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3" name="Group 122">
              <a:extLst>
                <a:ext uri="{FF2B5EF4-FFF2-40B4-BE49-F238E27FC236}">
                  <a16:creationId xmlns:a16="http://schemas.microsoft.com/office/drawing/2014/main" id="{0F2F3DA4-41D8-4850-9DD2-87189B422176}"/>
                </a:ext>
              </a:extLst>
            </p:cNvPr>
            <p:cNvGrpSpPr/>
            <p:nvPr/>
          </p:nvGrpSpPr>
          <p:grpSpPr>
            <a:xfrm>
              <a:off x="7772718" y="3047495"/>
              <a:ext cx="2234565" cy="952408"/>
              <a:chOff x="7010400" y="1640282"/>
              <a:chExt cx="2234565" cy="952408"/>
            </a:xfrm>
          </p:grpSpPr>
          <p:cxnSp>
            <p:nvCxnSpPr>
              <p:cNvPr id="124" name="Straight Connector 123">
                <a:extLst>
                  <a:ext uri="{FF2B5EF4-FFF2-40B4-BE49-F238E27FC236}">
                    <a16:creationId xmlns:a16="http://schemas.microsoft.com/office/drawing/2014/main" id="{B18CC155-84BF-4C4A-A12F-41DCD8E69A63}"/>
                  </a:ext>
                </a:extLst>
              </p:cNvPr>
              <p:cNvCxnSpPr>
                <a:cxnSpLocks/>
              </p:cNvCxnSpPr>
              <p:nvPr/>
            </p:nvCxnSpPr>
            <p:spPr>
              <a:xfrm flipV="1">
                <a:off x="7010400" y="1640282"/>
                <a:ext cx="22165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DDFAF75F-45B8-4CD8-BFA0-9854E8EC0BAB}"/>
                  </a:ext>
                </a:extLst>
              </p:cNvPr>
              <p:cNvCxnSpPr>
                <a:cxnSpLocks/>
              </p:cNvCxnSpPr>
              <p:nvPr/>
            </p:nvCxnSpPr>
            <p:spPr>
              <a:xfrm flipV="1">
                <a:off x="7010400" y="2592690"/>
                <a:ext cx="2234565" cy="0"/>
              </a:xfrm>
              <a:prstGeom prst="line">
                <a:avLst/>
              </a:prstGeom>
            </p:spPr>
            <p:style>
              <a:lnRef idx="1">
                <a:schemeClr val="accent1"/>
              </a:lnRef>
              <a:fillRef idx="0">
                <a:schemeClr val="accent1"/>
              </a:fillRef>
              <a:effectRef idx="0">
                <a:schemeClr val="accent1"/>
              </a:effectRef>
              <a:fontRef idx="minor">
                <a:schemeClr val="tx1"/>
              </a:fontRef>
            </p:style>
          </p:cxnSp>
          <p:pic>
            <p:nvPicPr>
              <p:cNvPr id="126" name="Picture 20" descr="17 IPhone Call Icon Images - iPhone Phone Call Icon ...">
                <a:extLst>
                  <a:ext uri="{FF2B5EF4-FFF2-40B4-BE49-F238E27FC236}">
                    <a16:creationId xmlns:a16="http://schemas.microsoft.com/office/drawing/2014/main" id="{CFEDA329-75C1-458F-AA90-8DF52820D92E}"/>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18419" y="1982228"/>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0" descr="17 IPhone Call Icon Images - iPhone Phone Call Icon ...">
                <a:extLst>
                  <a:ext uri="{FF2B5EF4-FFF2-40B4-BE49-F238E27FC236}">
                    <a16:creationId xmlns:a16="http://schemas.microsoft.com/office/drawing/2014/main" id="{36449ED5-82FA-4C9F-B67C-61981C6F5A81}"/>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41033" y="1895121"/>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0" descr="17 IPhone Call Icon Images - iPhone Phone Call Icon ...">
                <a:extLst>
                  <a:ext uri="{FF2B5EF4-FFF2-40B4-BE49-F238E27FC236}">
                    <a16:creationId xmlns:a16="http://schemas.microsoft.com/office/drawing/2014/main" id="{98E8C055-5F33-414A-B77F-33112F41C873}"/>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34654" y="2260501"/>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2" descr="Iconfinder - 'Simple Icons' by Dan Leech">
                <a:extLst>
                  <a:ext uri="{FF2B5EF4-FFF2-40B4-BE49-F238E27FC236}">
                    <a16:creationId xmlns:a16="http://schemas.microsoft.com/office/drawing/2014/main" id="{1038405B-0E20-42FF-8743-91D09A014D6F}"/>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7669498" y="1953318"/>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2" descr="Iconfinder - 'Simple Icons' by Dan Leech">
                <a:extLst>
                  <a:ext uri="{FF2B5EF4-FFF2-40B4-BE49-F238E27FC236}">
                    <a16:creationId xmlns:a16="http://schemas.microsoft.com/office/drawing/2014/main" id="{F39124EE-F013-429A-92C6-9BFE13825EEC}"/>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8069416" y="2211693"/>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2" descr="Iconfinder - 'Simple Icons' by Dan Leech">
                <a:extLst>
                  <a:ext uri="{FF2B5EF4-FFF2-40B4-BE49-F238E27FC236}">
                    <a16:creationId xmlns:a16="http://schemas.microsoft.com/office/drawing/2014/main" id="{20E709C2-F035-4DA1-A0D8-4915F4F8784E}"/>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8763334" y="1901368"/>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0" descr="17 IPhone Call Icon Images - iPhone Phone Call Icon ...">
                <a:extLst>
                  <a:ext uri="{FF2B5EF4-FFF2-40B4-BE49-F238E27FC236}">
                    <a16:creationId xmlns:a16="http://schemas.microsoft.com/office/drawing/2014/main" id="{D432C762-060C-4512-94F3-9E7875E39AFC}"/>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21605" y="2260500"/>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2" descr="Iconfinder - 'Simple Icons' by Dan Leech">
                <a:extLst>
                  <a:ext uri="{FF2B5EF4-FFF2-40B4-BE49-F238E27FC236}">
                    <a16:creationId xmlns:a16="http://schemas.microsoft.com/office/drawing/2014/main" id="{CB284B05-978C-4101-9182-F19424DA3291}"/>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7997535" y="1745674"/>
                <a:ext cx="225398" cy="17549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4" name="Straight Arrow Connector 133">
              <a:extLst>
                <a:ext uri="{FF2B5EF4-FFF2-40B4-BE49-F238E27FC236}">
                  <a16:creationId xmlns:a16="http://schemas.microsoft.com/office/drawing/2014/main" id="{E30A6C04-2FA8-460C-8E70-12980329837E}"/>
                </a:ext>
              </a:extLst>
            </p:cNvPr>
            <p:cNvCxnSpPr/>
            <p:nvPr/>
          </p:nvCxnSpPr>
          <p:spPr>
            <a:xfrm>
              <a:off x="9927892" y="3602432"/>
              <a:ext cx="27880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D816FE59-54E1-43BF-9B90-7F04F860D87F}"/>
                </a:ext>
              </a:extLst>
            </p:cNvPr>
            <p:cNvCxnSpPr>
              <a:cxnSpLocks/>
            </p:cNvCxnSpPr>
            <p:nvPr/>
          </p:nvCxnSpPr>
          <p:spPr>
            <a:xfrm>
              <a:off x="5915025" y="3546215"/>
              <a:ext cx="1942829"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DE47F475-E9BC-485A-A7BA-6F09E150732A}"/>
                </a:ext>
              </a:extLst>
            </p:cNvPr>
            <p:cNvGrpSpPr/>
            <p:nvPr/>
          </p:nvGrpSpPr>
          <p:grpSpPr>
            <a:xfrm>
              <a:off x="7784236" y="4420312"/>
              <a:ext cx="2234565" cy="952408"/>
              <a:chOff x="7010400" y="1640282"/>
              <a:chExt cx="2234565" cy="952408"/>
            </a:xfrm>
          </p:grpSpPr>
          <p:cxnSp>
            <p:nvCxnSpPr>
              <p:cNvPr id="137" name="Straight Connector 136">
                <a:extLst>
                  <a:ext uri="{FF2B5EF4-FFF2-40B4-BE49-F238E27FC236}">
                    <a16:creationId xmlns:a16="http://schemas.microsoft.com/office/drawing/2014/main" id="{9DC6DC6E-8242-4224-A805-0F4C4DDC6830}"/>
                  </a:ext>
                </a:extLst>
              </p:cNvPr>
              <p:cNvCxnSpPr>
                <a:cxnSpLocks/>
              </p:cNvCxnSpPr>
              <p:nvPr/>
            </p:nvCxnSpPr>
            <p:spPr>
              <a:xfrm flipV="1">
                <a:off x="7010400" y="1640282"/>
                <a:ext cx="22165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4D1F15F-874C-430E-83DA-08C420BF79DF}"/>
                  </a:ext>
                </a:extLst>
              </p:cNvPr>
              <p:cNvCxnSpPr>
                <a:cxnSpLocks/>
              </p:cNvCxnSpPr>
              <p:nvPr/>
            </p:nvCxnSpPr>
            <p:spPr>
              <a:xfrm flipV="1">
                <a:off x="7010400" y="2592690"/>
                <a:ext cx="2234565" cy="0"/>
              </a:xfrm>
              <a:prstGeom prst="line">
                <a:avLst/>
              </a:prstGeom>
            </p:spPr>
            <p:style>
              <a:lnRef idx="1">
                <a:schemeClr val="accent1"/>
              </a:lnRef>
              <a:fillRef idx="0">
                <a:schemeClr val="accent1"/>
              </a:fillRef>
              <a:effectRef idx="0">
                <a:schemeClr val="accent1"/>
              </a:effectRef>
              <a:fontRef idx="minor">
                <a:schemeClr val="tx1"/>
              </a:fontRef>
            </p:style>
          </p:cxnSp>
          <p:pic>
            <p:nvPicPr>
              <p:cNvPr id="139" name="Picture 20" descr="17 IPhone Call Icon Images - iPhone Phone Call Icon ...">
                <a:extLst>
                  <a:ext uri="{FF2B5EF4-FFF2-40B4-BE49-F238E27FC236}">
                    <a16:creationId xmlns:a16="http://schemas.microsoft.com/office/drawing/2014/main" id="{91573A3A-FD29-4AF0-BA09-24A78737ACD5}"/>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18419" y="1982228"/>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0" descr="17 IPhone Call Icon Images - iPhone Phone Call Icon ...">
                <a:extLst>
                  <a:ext uri="{FF2B5EF4-FFF2-40B4-BE49-F238E27FC236}">
                    <a16:creationId xmlns:a16="http://schemas.microsoft.com/office/drawing/2014/main" id="{42B96B13-168F-4DF4-A9C1-66681AE65C97}"/>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41033" y="1895121"/>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0" descr="17 IPhone Call Icon Images - iPhone Phone Call Icon ...">
                <a:extLst>
                  <a:ext uri="{FF2B5EF4-FFF2-40B4-BE49-F238E27FC236}">
                    <a16:creationId xmlns:a16="http://schemas.microsoft.com/office/drawing/2014/main" id="{488021D1-4921-4FF7-A37F-66780AEF6650}"/>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34654" y="2260501"/>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2" descr="Iconfinder - 'Simple Icons' by Dan Leech">
                <a:extLst>
                  <a:ext uri="{FF2B5EF4-FFF2-40B4-BE49-F238E27FC236}">
                    <a16:creationId xmlns:a16="http://schemas.microsoft.com/office/drawing/2014/main" id="{839B400C-0BE6-4365-BD3F-1819A148C94C}"/>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7669498" y="1953318"/>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2" descr="Iconfinder - 'Simple Icons' by Dan Leech">
                <a:extLst>
                  <a:ext uri="{FF2B5EF4-FFF2-40B4-BE49-F238E27FC236}">
                    <a16:creationId xmlns:a16="http://schemas.microsoft.com/office/drawing/2014/main" id="{19AC933B-5011-4795-BEEB-F357D8D9AC89}"/>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8069416" y="2211693"/>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2" descr="Iconfinder - 'Simple Icons' by Dan Leech">
                <a:extLst>
                  <a:ext uri="{FF2B5EF4-FFF2-40B4-BE49-F238E27FC236}">
                    <a16:creationId xmlns:a16="http://schemas.microsoft.com/office/drawing/2014/main" id="{00B2B03A-6E15-40DE-8F3E-D9D186862FD5}"/>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8763334" y="1901368"/>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0" descr="17 IPhone Call Icon Images - iPhone Phone Call Icon ...">
                <a:extLst>
                  <a:ext uri="{FF2B5EF4-FFF2-40B4-BE49-F238E27FC236}">
                    <a16:creationId xmlns:a16="http://schemas.microsoft.com/office/drawing/2014/main" id="{1F793647-ACC9-4722-B205-2DDC5A5B00DB}"/>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21605" y="2260500"/>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2" descr="Iconfinder - 'Simple Icons' by Dan Leech">
                <a:extLst>
                  <a:ext uri="{FF2B5EF4-FFF2-40B4-BE49-F238E27FC236}">
                    <a16:creationId xmlns:a16="http://schemas.microsoft.com/office/drawing/2014/main" id="{452B2D69-BB7A-4298-ABA5-2E4CC57687EA}"/>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7997535" y="1745674"/>
                <a:ext cx="225398" cy="17549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7" name="Straight Arrow Connector 146">
              <a:extLst>
                <a:ext uri="{FF2B5EF4-FFF2-40B4-BE49-F238E27FC236}">
                  <a16:creationId xmlns:a16="http://schemas.microsoft.com/office/drawing/2014/main" id="{786F7303-0AE8-4516-B7BD-6CA3830B40DC}"/>
                </a:ext>
              </a:extLst>
            </p:cNvPr>
            <p:cNvCxnSpPr/>
            <p:nvPr/>
          </p:nvCxnSpPr>
          <p:spPr>
            <a:xfrm>
              <a:off x="9939410" y="4946968"/>
              <a:ext cx="27880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5245188-7DC0-4675-991C-8A8101183874}"/>
                </a:ext>
              </a:extLst>
            </p:cNvPr>
            <p:cNvCxnSpPr>
              <a:cxnSpLocks/>
            </p:cNvCxnSpPr>
            <p:nvPr/>
          </p:nvCxnSpPr>
          <p:spPr>
            <a:xfrm>
              <a:off x="5915025" y="4908841"/>
              <a:ext cx="1954347" cy="1019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CCE3261-B98A-48CD-984E-DEF136FAE347}"/>
                </a:ext>
              </a:extLst>
            </p:cNvPr>
            <p:cNvPicPr>
              <a:picLocks/>
            </p:cNvPicPr>
            <p:nvPr/>
          </p:nvPicPr>
          <p:blipFill>
            <a:blip r:embed="rId7"/>
            <a:stretch>
              <a:fillRect/>
            </a:stretch>
          </p:blipFill>
          <p:spPr>
            <a:xfrm>
              <a:off x="208124" y="2686689"/>
              <a:ext cx="1828800" cy="1828800"/>
            </a:xfrm>
            <a:prstGeom prst="ellipse">
              <a:avLst/>
            </a:prstGeom>
          </p:spPr>
        </p:pic>
        <p:pic>
          <p:nvPicPr>
            <p:cNvPr id="7" name="Picture 6">
              <a:extLst>
                <a:ext uri="{FF2B5EF4-FFF2-40B4-BE49-F238E27FC236}">
                  <a16:creationId xmlns:a16="http://schemas.microsoft.com/office/drawing/2014/main" id="{C2BB693A-0107-46F7-B3BA-6476E8C1FAEF}"/>
                </a:ext>
              </a:extLst>
            </p:cNvPr>
            <p:cNvPicPr>
              <a:picLocks noChangeAspect="1"/>
            </p:cNvPicPr>
            <p:nvPr/>
          </p:nvPicPr>
          <p:blipFill>
            <a:blip r:embed="rId8"/>
            <a:stretch>
              <a:fillRect/>
            </a:stretch>
          </p:blipFill>
          <p:spPr>
            <a:xfrm>
              <a:off x="2559584" y="1771734"/>
              <a:ext cx="1371600" cy="1371600"/>
            </a:xfrm>
            <a:prstGeom prst="ellipse">
              <a:avLst/>
            </a:prstGeom>
          </p:spPr>
        </p:pic>
        <p:pic>
          <p:nvPicPr>
            <p:cNvPr id="8" name="Picture 7">
              <a:extLst>
                <a:ext uri="{FF2B5EF4-FFF2-40B4-BE49-F238E27FC236}">
                  <a16:creationId xmlns:a16="http://schemas.microsoft.com/office/drawing/2014/main" id="{CB1C13CE-B496-4385-8979-82B692DD0699}"/>
                </a:ext>
              </a:extLst>
            </p:cNvPr>
            <p:cNvPicPr>
              <a:picLocks noChangeAspect="1"/>
            </p:cNvPicPr>
            <p:nvPr/>
          </p:nvPicPr>
          <p:blipFill>
            <a:blip r:embed="rId9"/>
            <a:stretch>
              <a:fillRect/>
            </a:stretch>
          </p:blipFill>
          <p:spPr>
            <a:xfrm>
              <a:off x="2552653" y="4166353"/>
              <a:ext cx="1371600" cy="1371600"/>
            </a:xfrm>
            <a:prstGeom prst="ellipse">
              <a:avLst/>
            </a:prstGeom>
          </p:spPr>
        </p:pic>
        <p:cxnSp>
          <p:nvCxnSpPr>
            <p:cNvPr id="96" name="Straight Arrow Connector 95">
              <a:extLst>
                <a:ext uri="{FF2B5EF4-FFF2-40B4-BE49-F238E27FC236}">
                  <a16:creationId xmlns:a16="http://schemas.microsoft.com/office/drawing/2014/main" id="{DDA96A83-A05F-4D1C-B0DB-76787BAFAAE4}"/>
                </a:ext>
              </a:extLst>
            </p:cNvPr>
            <p:cNvCxnSpPr>
              <a:cxnSpLocks/>
              <a:stCxn id="7" idx="6"/>
            </p:cNvCxnSpPr>
            <p:nvPr/>
          </p:nvCxnSpPr>
          <p:spPr>
            <a:xfrm flipV="1">
              <a:off x="3931184" y="2445402"/>
              <a:ext cx="399650" cy="1213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19273937-E0AD-4606-814E-C80D526B7C71}"/>
                </a:ext>
              </a:extLst>
            </p:cNvPr>
            <p:cNvCxnSpPr>
              <a:cxnSpLocks/>
              <a:stCxn id="8" idx="6"/>
            </p:cNvCxnSpPr>
            <p:nvPr/>
          </p:nvCxnSpPr>
          <p:spPr>
            <a:xfrm>
              <a:off x="3924253" y="4852153"/>
              <a:ext cx="406581"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2C2A7FB-8CC7-41F3-93B0-14CDF84DF85D}"/>
                </a:ext>
              </a:extLst>
            </p:cNvPr>
            <p:cNvCxnSpPr>
              <a:cxnSpLocks/>
              <a:stCxn id="6" idx="6"/>
            </p:cNvCxnSpPr>
            <p:nvPr/>
          </p:nvCxnSpPr>
          <p:spPr>
            <a:xfrm>
              <a:off x="2036924" y="3601089"/>
              <a:ext cx="2295266" cy="27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D553B83F-4C5B-4955-BBC7-88ACB56663AE}"/>
                </a:ext>
              </a:extLst>
            </p:cNvPr>
            <p:cNvGrpSpPr/>
            <p:nvPr/>
          </p:nvGrpSpPr>
          <p:grpSpPr>
            <a:xfrm>
              <a:off x="3988770" y="1820312"/>
              <a:ext cx="240870" cy="812085"/>
              <a:chOff x="1217454" y="3500589"/>
              <a:chExt cx="3248340" cy="812085"/>
            </a:xfrm>
          </p:grpSpPr>
          <p:sp>
            <p:nvSpPr>
              <p:cNvPr id="81" name="Rectangle 80">
                <a:extLst>
                  <a:ext uri="{FF2B5EF4-FFF2-40B4-BE49-F238E27FC236}">
                    <a16:creationId xmlns:a16="http://schemas.microsoft.com/office/drawing/2014/main" id="{FB464278-BDF3-4515-A728-315CFF0907F6}"/>
                  </a:ext>
                </a:extLst>
              </p:cNvPr>
              <p:cNvSpPr/>
              <p:nvPr/>
            </p:nvSpPr>
            <p:spPr>
              <a:xfrm>
                <a:off x="1217454" y="3500589"/>
                <a:ext cx="3248340" cy="81208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2" name="TextBox 81">
                <a:extLst>
                  <a:ext uri="{FF2B5EF4-FFF2-40B4-BE49-F238E27FC236}">
                    <a16:creationId xmlns:a16="http://schemas.microsoft.com/office/drawing/2014/main" id="{45A1CA77-06F3-4AB6-A55D-DDEFB3C04195}"/>
                  </a:ext>
                </a:extLst>
              </p:cNvPr>
              <p:cNvSpPr txBox="1"/>
              <p:nvPr/>
            </p:nvSpPr>
            <p:spPr>
              <a:xfrm>
                <a:off x="1217454" y="3500589"/>
                <a:ext cx="3248340" cy="81208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a:t>
                </a:r>
              </a:p>
            </p:txBody>
          </p:sp>
        </p:grpSp>
        <p:grpSp>
          <p:nvGrpSpPr>
            <p:cNvPr id="83" name="Group 82">
              <a:extLst>
                <a:ext uri="{FF2B5EF4-FFF2-40B4-BE49-F238E27FC236}">
                  <a16:creationId xmlns:a16="http://schemas.microsoft.com/office/drawing/2014/main" id="{4076ABFC-07AA-4BDA-AEA3-A0E36C8737D8}"/>
                </a:ext>
              </a:extLst>
            </p:cNvPr>
            <p:cNvGrpSpPr/>
            <p:nvPr/>
          </p:nvGrpSpPr>
          <p:grpSpPr>
            <a:xfrm>
              <a:off x="2077273" y="3018611"/>
              <a:ext cx="240870" cy="812085"/>
              <a:chOff x="1217454" y="3500589"/>
              <a:chExt cx="3248340" cy="812085"/>
            </a:xfrm>
          </p:grpSpPr>
          <p:sp>
            <p:nvSpPr>
              <p:cNvPr id="86" name="Rectangle 85">
                <a:extLst>
                  <a:ext uri="{FF2B5EF4-FFF2-40B4-BE49-F238E27FC236}">
                    <a16:creationId xmlns:a16="http://schemas.microsoft.com/office/drawing/2014/main" id="{8EC91684-8DBB-4E37-819B-0F2143F2118E}"/>
                  </a:ext>
                </a:extLst>
              </p:cNvPr>
              <p:cNvSpPr/>
              <p:nvPr/>
            </p:nvSpPr>
            <p:spPr>
              <a:xfrm>
                <a:off x="1217454" y="3500589"/>
                <a:ext cx="3248340" cy="81208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7" name="TextBox 86">
                <a:extLst>
                  <a:ext uri="{FF2B5EF4-FFF2-40B4-BE49-F238E27FC236}">
                    <a16:creationId xmlns:a16="http://schemas.microsoft.com/office/drawing/2014/main" id="{F57BB80D-376E-46B9-B684-06835781B97C}"/>
                  </a:ext>
                </a:extLst>
              </p:cNvPr>
              <p:cNvSpPr txBox="1"/>
              <p:nvPr/>
            </p:nvSpPr>
            <p:spPr>
              <a:xfrm>
                <a:off x="1217454" y="3500589"/>
                <a:ext cx="3248340" cy="81208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a:t>
                </a:r>
              </a:p>
            </p:txBody>
          </p:sp>
        </p:grpSp>
        <p:grpSp>
          <p:nvGrpSpPr>
            <p:cNvPr id="88" name="Group 87">
              <a:extLst>
                <a:ext uri="{FF2B5EF4-FFF2-40B4-BE49-F238E27FC236}">
                  <a16:creationId xmlns:a16="http://schemas.microsoft.com/office/drawing/2014/main" id="{8390CB94-68F4-4B27-90AD-CCBF6FB39CCB}"/>
                </a:ext>
              </a:extLst>
            </p:cNvPr>
            <p:cNvGrpSpPr/>
            <p:nvPr/>
          </p:nvGrpSpPr>
          <p:grpSpPr>
            <a:xfrm>
              <a:off x="3973431" y="4274737"/>
              <a:ext cx="240870" cy="812085"/>
              <a:chOff x="1217454" y="3500589"/>
              <a:chExt cx="3248340" cy="812085"/>
            </a:xfrm>
          </p:grpSpPr>
          <p:sp>
            <p:nvSpPr>
              <p:cNvPr id="89" name="Rectangle 88">
                <a:extLst>
                  <a:ext uri="{FF2B5EF4-FFF2-40B4-BE49-F238E27FC236}">
                    <a16:creationId xmlns:a16="http://schemas.microsoft.com/office/drawing/2014/main" id="{54E7EA49-55A0-4256-80F8-B4DD32920120}"/>
                  </a:ext>
                </a:extLst>
              </p:cNvPr>
              <p:cNvSpPr/>
              <p:nvPr/>
            </p:nvSpPr>
            <p:spPr>
              <a:xfrm>
                <a:off x="1217454" y="3500589"/>
                <a:ext cx="3248340" cy="81208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0" name="TextBox 89">
                <a:extLst>
                  <a:ext uri="{FF2B5EF4-FFF2-40B4-BE49-F238E27FC236}">
                    <a16:creationId xmlns:a16="http://schemas.microsoft.com/office/drawing/2014/main" id="{43B06EA6-C315-4BE5-B1BD-E06106CCBDDB}"/>
                  </a:ext>
                </a:extLst>
              </p:cNvPr>
              <p:cNvSpPr txBox="1"/>
              <p:nvPr/>
            </p:nvSpPr>
            <p:spPr>
              <a:xfrm>
                <a:off x="1217454" y="3500589"/>
                <a:ext cx="3248340" cy="81208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a:t>
                </a:r>
              </a:p>
            </p:txBody>
          </p:sp>
        </p:grpSp>
        <p:sp>
          <p:nvSpPr>
            <p:cNvPr id="91" name="Rectangle 90">
              <a:extLst>
                <a:ext uri="{FF2B5EF4-FFF2-40B4-BE49-F238E27FC236}">
                  <a16:creationId xmlns:a16="http://schemas.microsoft.com/office/drawing/2014/main" id="{3109E8B7-FD24-482A-A2EC-817FBE944BC4}"/>
                </a:ext>
              </a:extLst>
            </p:cNvPr>
            <p:cNvSpPr/>
            <p:nvPr/>
          </p:nvSpPr>
          <p:spPr>
            <a:xfrm>
              <a:off x="4333973" y="1860732"/>
              <a:ext cx="1476651" cy="3857492"/>
            </a:xfrm>
            <a:prstGeom prst="rect">
              <a:avLst/>
            </a:prstGeom>
            <a:solidFill>
              <a:schemeClr val="tx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 name="Picture 9">
              <a:extLst>
                <a:ext uri="{FF2B5EF4-FFF2-40B4-BE49-F238E27FC236}">
                  <a16:creationId xmlns:a16="http://schemas.microsoft.com/office/drawing/2014/main" id="{5D778342-DBC2-41BB-AE47-2AC494A7B681}"/>
                </a:ext>
              </a:extLst>
            </p:cNvPr>
            <p:cNvPicPr>
              <a:picLocks noChangeAspect="1"/>
            </p:cNvPicPr>
            <p:nvPr/>
          </p:nvPicPr>
          <p:blipFill>
            <a:blip r:embed="rId10"/>
            <a:stretch>
              <a:fillRect/>
            </a:stretch>
          </p:blipFill>
          <p:spPr>
            <a:xfrm>
              <a:off x="4339282" y="2883832"/>
              <a:ext cx="1469559" cy="1469559"/>
            </a:xfrm>
            <a:prstGeom prst="rect">
              <a:avLst/>
            </a:prstGeom>
          </p:spPr>
        </p:pic>
        <p:pic>
          <p:nvPicPr>
            <p:cNvPr id="11" name="Picture 10">
              <a:extLst>
                <a:ext uri="{FF2B5EF4-FFF2-40B4-BE49-F238E27FC236}">
                  <a16:creationId xmlns:a16="http://schemas.microsoft.com/office/drawing/2014/main" id="{7702A080-B06E-450C-AA70-412477F3CE96}"/>
                </a:ext>
              </a:extLst>
            </p:cNvPr>
            <p:cNvPicPr>
              <a:picLocks/>
            </p:cNvPicPr>
            <p:nvPr/>
          </p:nvPicPr>
          <p:blipFill>
            <a:blip r:embed="rId11"/>
            <a:stretch>
              <a:fillRect/>
            </a:stretch>
          </p:blipFill>
          <p:spPr>
            <a:xfrm>
              <a:off x="4341960" y="4329940"/>
              <a:ext cx="1465594" cy="1499057"/>
            </a:xfrm>
            <a:prstGeom prst="rect">
              <a:avLst/>
            </a:prstGeom>
          </p:spPr>
        </p:pic>
        <p:pic>
          <p:nvPicPr>
            <p:cNvPr id="12" name="Picture 11">
              <a:extLst>
                <a:ext uri="{FF2B5EF4-FFF2-40B4-BE49-F238E27FC236}">
                  <a16:creationId xmlns:a16="http://schemas.microsoft.com/office/drawing/2014/main" id="{20A498D8-A8FD-4151-966F-15222CC52147}"/>
                </a:ext>
              </a:extLst>
            </p:cNvPr>
            <p:cNvPicPr>
              <a:picLocks noChangeAspect="1"/>
            </p:cNvPicPr>
            <p:nvPr/>
          </p:nvPicPr>
          <p:blipFill>
            <a:blip r:embed="rId12"/>
            <a:stretch>
              <a:fillRect/>
            </a:stretch>
          </p:blipFill>
          <p:spPr>
            <a:xfrm flipV="1">
              <a:off x="4338876" y="1860731"/>
              <a:ext cx="1471748" cy="1030117"/>
            </a:xfrm>
            <a:prstGeom prst="rect">
              <a:avLst/>
            </a:prstGeom>
          </p:spPr>
        </p:pic>
        <p:pic>
          <p:nvPicPr>
            <p:cNvPr id="109" name="Picture 20" descr="17 IPhone Call Icon Images - iPhone Phone Call Icon ...">
              <a:extLst>
                <a:ext uri="{FF2B5EF4-FFF2-40B4-BE49-F238E27FC236}">
                  <a16:creationId xmlns:a16="http://schemas.microsoft.com/office/drawing/2014/main" id="{90557F1D-7BC1-44FC-9312-DAABB05AADCE}"/>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66702" y="5347727"/>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0" descr="17 IPhone Call Icon Images - iPhone Phone Call Icon ...">
              <a:extLst>
                <a:ext uri="{FF2B5EF4-FFF2-40B4-BE49-F238E27FC236}">
                  <a16:creationId xmlns:a16="http://schemas.microsoft.com/office/drawing/2014/main" id="{87F762E5-B618-4D74-94F6-8BE5970BF5E4}"/>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27597" y="5345022"/>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2" descr="Iconfinder - 'Simple Icons' by Dan Leech">
              <a:extLst>
                <a:ext uri="{FF2B5EF4-FFF2-40B4-BE49-F238E27FC236}">
                  <a16:creationId xmlns:a16="http://schemas.microsoft.com/office/drawing/2014/main" id="{C64563A8-3751-48E6-A019-338587AE0E6A}"/>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val="0"/>
                </a:ext>
              </a:extLst>
            </a:blip>
            <a:srcRect l="17264" t="24931" r="18339" b="24931"/>
            <a:stretch/>
          </p:blipFill>
          <p:spPr bwMode="auto">
            <a:xfrm>
              <a:off x="4992945" y="5072230"/>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close up of a sign&#10;&#10;Description generated with high confidence">
              <a:extLst>
                <a:ext uri="{FF2B5EF4-FFF2-40B4-BE49-F238E27FC236}">
                  <a16:creationId xmlns:a16="http://schemas.microsoft.com/office/drawing/2014/main" id="{E1575519-EA49-4D8B-A4DE-843DB872798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97150" y="5004708"/>
              <a:ext cx="1225003" cy="1225003"/>
            </a:xfrm>
            <a:prstGeom prst="rect">
              <a:avLst/>
            </a:prstGeom>
          </p:spPr>
        </p:pic>
        <p:pic>
          <p:nvPicPr>
            <p:cNvPr id="74" name="Picture 73">
              <a:extLst>
                <a:ext uri="{FF2B5EF4-FFF2-40B4-BE49-F238E27FC236}">
                  <a16:creationId xmlns:a16="http://schemas.microsoft.com/office/drawing/2014/main" id="{7861950D-9480-4597-A2DC-EFDA2A114CF8}"/>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427599" y="2615687"/>
              <a:ext cx="916397" cy="914400"/>
            </a:xfrm>
            <a:prstGeom prst="ellipse">
              <a:avLst/>
            </a:prstGeom>
          </p:spPr>
        </p:pic>
        <p:pic>
          <p:nvPicPr>
            <p:cNvPr id="75" name="Picture 74">
              <a:extLst>
                <a:ext uri="{FF2B5EF4-FFF2-40B4-BE49-F238E27FC236}">
                  <a16:creationId xmlns:a16="http://schemas.microsoft.com/office/drawing/2014/main" id="{339F7ADD-8D0F-4786-B033-E9FB500294E9}"/>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6428597" y="1323876"/>
              <a:ext cx="914400" cy="944929"/>
            </a:xfrm>
            <a:prstGeom prst="ellipse">
              <a:avLst/>
            </a:prstGeom>
          </p:spPr>
        </p:pic>
        <p:pic>
          <p:nvPicPr>
            <p:cNvPr id="76" name="Picture 75">
              <a:extLst>
                <a:ext uri="{FF2B5EF4-FFF2-40B4-BE49-F238E27FC236}">
                  <a16:creationId xmlns:a16="http://schemas.microsoft.com/office/drawing/2014/main" id="{940008D5-D2A1-4C55-9552-704067791F20}"/>
                </a:ext>
              </a:extLst>
            </p:cNvPr>
            <p:cNvPicPr>
              <a:picLocks noChangeAspect="1"/>
            </p:cNvPicPr>
            <p:nvPr/>
          </p:nvPicPr>
          <p:blipFill>
            <a:blip r:embed="rId16"/>
            <a:stretch>
              <a:fillRect/>
            </a:stretch>
          </p:blipFill>
          <p:spPr>
            <a:xfrm>
              <a:off x="6449347" y="3956129"/>
              <a:ext cx="872900" cy="932688"/>
            </a:xfrm>
            <a:prstGeom prst="ellipse">
              <a:avLst/>
            </a:prstGeom>
          </p:spPr>
        </p:pic>
      </p:grpSp>
    </p:spTree>
    <p:extLst>
      <p:ext uri="{BB962C8B-B14F-4D97-AF65-F5344CB8AC3E}">
        <p14:creationId xmlns:p14="http://schemas.microsoft.com/office/powerpoint/2010/main" val="333598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 of Word Vectors</a:t>
            </a:r>
            <a:endParaRPr lang="en-US" dirty="0"/>
          </a:p>
        </p:txBody>
      </p:sp>
      <p:sp>
        <p:nvSpPr>
          <p:cNvPr id="3" name="Content Placeholder 2"/>
          <p:cNvSpPr>
            <a:spLocks noGrp="1"/>
          </p:cNvSpPr>
          <p:nvPr>
            <p:ph idx="1"/>
          </p:nvPr>
        </p:nvSpPr>
        <p:spPr/>
        <p:txBody>
          <a:bodyPr>
            <a:noAutofit/>
          </a:bodyPr>
          <a:lstStyle/>
          <a:p>
            <a:pPr marL="36900" indent="0">
              <a:buNone/>
            </a:pPr>
            <a:r>
              <a:rPr lang="en-IN" sz="3200" u="sng" dirty="0"/>
              <a:t>Sentiment Analysis</a:t>
            </a:r>
          </a:p>
          <a:p>
            <a:pPr marL="36900" indent="0">
              <a:buNone/>
            </a:pPr>
            <a:r>
              <a:rPr lang="en-IN" dirty="0">
                <a:solidFill>
                  <a:srgbClr val="FF0000"/>
                </a:solidFill>
              </a:rPr>
              <a:t>Classic Methods: Naive Bayes, Random Forests/SVM</a:t>
            </a:r>
          </a:p>
          <a:p>
            <a:r>
              <a:rPr lang="en-IN" dirty="0"/>
              <a:t>Classifying sentences as positive and negative</a:t>
            </a:r>
          </a:p>
          <a:p>
            <a:r>
              <a:rPr lang="en-IN" dirty="0"/>
              <a:t>Building sentiment lexicons using seed sentiment sets</a:t>
            </a:r>
          </a:p>
          <a:p>
            <a:r>
              <a:rPr lang="en-IN" dirty="0"/>
              <a:t>No need for classifiers, we can just </a:t>
            </a:r>
            <a:br>
              <a:rPr lang="en-IN" dirty="0"/>
            </a:br>
            <a:r>
              <a:rPr lang="en-IN" dirty="0"/>
              <a:t>use cosine distances to compare </a:t>
            </a:r>
            <a:br>
              <a:rPr lang="en-IN" dirty="0"/>
            </a:br>
            <a:r>
              <a:rPr lang="en-IN" dirty="0"/>
              <a:t>unseen reviews to known reviews.</a:t>
            </a:r>
          </a:p>
          <a:p>
            <a:endParaRPr lang="en-IN" u="sng" dirty="0"/>
          </a:p>
          <a:p>
            <a:endParaRPr lang="en-IN" dirty="0"/>
          </a:p>
          <a:p>
            <a:pPr marL="36900" indent="0">
              <a:buNone/>
            </a:pPr>
            <a:endParaRPr lang="en-IN" sz="2400" dirty="0"/>
          </a:p>
          <a:p>
            <a:pPr marL="36900" indent="0">
              <a:buNone/>
            </a:pPr>
            <a:endParaRPr lang="en-IN" sz="2400" dirty="0"/>
          </a:p>
          <a:p>
            <a:pPr marL="36900" indent="0">
              <a:buNone/>
            </a:pPr>
            <a:endParaRPr lang="en-IN" sz="2400" dirty="0"/>
          </a:p>
          <a:p>
            <a:pPr marL="36900" indent="0">
              <a:buNone/>
            </a:pPr>
            <a:endParaRPr lang="en-US" sz="3200" dirty="0"/>
          </a:p>
        </p:txBody>
      </p:sp>
      <p:pic>
        <p:nvPicPr>
          <p:cNvPr id="6" name="Content Placeholder 5">
            <a:extLst>
              <a:ext uri="{FF2B5EF4-FFF2-40B4-BE49-F238E27FC236}">
                <a16:creationId xmlns:a16="http://schemas.microsoft.com/office/drawing/2014/main" id="{332212C4-79DF-4E00-9E73-552A89C3B281}"/>
              </a:ext>
            </a:extLst>
          </p:cNvPr>
          <p:cNvPicPr>
            <a:picLocks noGrp="1" noChangeAspect="1"/>
          </p:cNvPicPr>
          <p:nvPr>
            <p:ph sz="half" idx="4294967295"/>
          </p:nvPr>
        </p:nvPicPr>
        <p:blipFill>
          <a:blip r:embed="rId2"/>
          <a:stretch>
            <a:fillRect/>
          </a:stretch>
        </p:blipFill>
        <p:spPr>
          <a:xfrm>
            <a:off x="7437438" y="4138613"/>
            <a:ext cx="4754562" cy="2533650"/>
          </a:xfrm>
          <a:prstGeom prst="rect">
            <a:avLst/>
          </a:prstGeom>
        </p:spPr>
      </p:pic>
    </p:spTree>
    <p:extLst>
      <p:ext uri="{BB962C8B-B14F-4D97-AF65-F5344CB8AC3E}">
        <p14:creationId xmlns:p14="http://schemas.microsoft.com/office/powerpoint/2010/main" val="98951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E4ADA-AC65-4B44-8204-B8F0CBE27CF9}"/>
              </a:ext>
            </a:extLst>
          </p:cNvPr>
          <p:cNvSpPr>
            <a:spLocks noGrp="1"/>
          </p:cNvSpPr>
          <p:nvPr>
            <p:ph type="title"/>
          </p:nvPr>
        </p:nvSpPr>
        <p:spPr/>
        <p:txBody>
          <a:bodyPr/>
          <a:lstStyle/>
          <a:p>
            <a:r>
              <a:rPr lang="en-US" dirty="0"/>
              <a:t>Practical Advice</a:t>
            </a:r>
            <a:endParaRPr lang="x-none" dirty="0"/>
          </a:p>
        </p:txBody>
      </p:sp>
      <p:sp>
        <p:nvSpPr>
          <p:cNvPr id="3" name="Content Placeholder 2">
            <a:extLst>
              <a:ext uri="{FF2B5EF4-FFF2-40B4-BE49-F238E27FC236}">
                <a16:creationId xmlns:a16="http://schemas.microsoft.com/office/drawing/2014/main" id="{DE476A77-39B8-480F-9FD4-580F5DE4699E}"/>
              </a:ext>
            </a:extLst>
          </p:cNvPr>
          <p:cNvSpPr>
            <a:spLocks noGrp="1"/>
          </p:cNvSpPr>
          <p:nvPr>
            <p:ph idx="1"/>
          </p:nvPr>
        </p:nvSpPr>
        <p:spPr/>
        <p:txBody>
          <a:bodyPr>
            <a:normAutofit fontScale="85000" lnSpcReduction="20000"/>
          </a:bodyPr>
          <a:lstStyle/>
          <a:p>
            <a:r>
              <a:rPr lang="en-US" dirty="0"/>
              <a:t>It’s simple to train your own vectors</a:t>
            </a:r>
          </a:p>
          <a:p>
            <a:pPr lvl="1"/>
            <a:r>
              <a:rPr lang="en-US" dirty="0"/>
              <a:t>e.g. using genism in python - </a:t>
            </a:r>
            <a:r>
              <a:rPr lang="en-IN" dirty="0">
                <a:solidFill>
                  <a:srgbClr val="FFFF00"/>
                </a:solidFill>
                <a:hlinkClick r:id="rId2"/>
              </a:rPr>
              <a:t>https://radimrehurek.com/gensim/models/word2vec.html</a:t>
            </a:r>
            <a:endParaRPr lang="en-US" dirty="0"/>
          </a:p>
          <a:p>
            <a:r>
              <a:rPr lang="en-US" dirty="0"/>
              <a:t>Pretrained vectors are a good starting point in many cases, if your data isn’t very domain-specific</a:t>
            </a:r>
          </a:p>
          <a:p>
            <a:pPr lvl="1"/>
            <a:r>
              <a:rPr lang="en-US" dirty="0"/>
              <a:t>Can be frozen, or used as initial weights for a learned embedding matrix</a:t>
            </a:r>
          </a:p>
          <a:p>
            <a:r>
              <a:rPr lang="en-US" dirty="0"/>
              <a:t>It serves as a good tool to get to know your data</a:t>
            </a:r>
          </a:p>
          <a:p>
            <a:pPr lvl="1"/>
            <a:r>
              <a:rPr lang="en-US" dirty="0"/>
              <a:t>Which words are closest to a certain term?</a:t>
            </a:r>
          </a:p>
          <a:p>
            <a:r>
              <a:rPr lang="en-US" dirty="0"/>
              <a:t>Often very useful as a tool for exploration and guided search</a:t>
            </a:r>
          </a:p>
          <a:p>
            <a:pPr lvl="1"/>
            <a:r>
              <a:rPr lang="en-US" dirty="0"/>
              <a:t>E.g. “smart search” – suggest other search terms</a:t>
            </a:r>
          </a:p>
          <a:p>
            <a:pPr lvl="1"/>
            <a:r>
              <a:rPr lang="en-US" dirty="0"/>
              <a:t>Find competitors of a company</a:t>
            </a:r>
          </a:p>
          <a:p>
            <a:pPr lvl="1"/>
            <a:r>
              <a:rPr lang="en-US" dirty="0"/>
              <a:t>Cluster words</a:t>
            </a:r>
          </a:p>
          <a:p>
            <a:pPr lvl="1"/>
            <a:r>
              <a:rPr lang="en-US" dirty="0"/>
              <a:t>…</a:t>
            </a:r>
          </a:p>
          <a:p>
            <a:pPr lvl="1"/>
            <a:endParaRPr lang="x-none" dirty="0"/>
          </a:p>
        </p:txBody>
      </p:sp>
    </p:spTree>
    <p:extLst>
      <p:ext uri="{BB962C8B-B14F-4D97-AF65-F5344CB8AC3E}">
        <p14:creationId xmlns:p14="http://schemas.microsoft.com/office/powerpoint/2010/main" val="2638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89E90-B48C-47D0-BA6E-C7CD97D06C3E}"/>
              </a:ext>
            </a:extLst>
          </p:cNvPr>
          <p:cNvSpPr>
            <a:spLocks noGrp="1"/>
          </p:cNvSpPr>
          <p:nvPr>
            <p:ph type="title"/>
          </p:nvPr>
        </p:nvSpPr>
        <p:spPr/>
        <p:txBody>
          <a:bodyPr/>
          <a:lstStyle/>
          <a:p>
            <a:r>
              <a:rPr lang="en-US" dirty="0"/>
              <a:t>Practical Advice</a:t>
            </a:r>
            <a:endParaRPr lang="x-none" dirty="0"/>
          </a:p>
        </p:txBody>
      </p:sp>
      <p:sp>
        <p:nvSpPr>
          <p:cNvPr id="3" name="Content Placeholder 2">
            <a:extLst>
              <a:ext uri="{FF2B5EF4-FFF2-40B4-BE49-F238E27FC236}">
                <a16:creationId xmlns:a16="http://schemas.microsoft.com/office/drawing/2014/main" id="{A74060EB-71BD-401D-88F2-4CE8D047B44E}"/>
              </a:ext>
            </a:extLst>
          </p:cNvPr>
          <p:cNvSpPr>
            <a:spLocks noGrp="1"/>
          </p:cNvSpPr>
          <p:nvPr>
            <p:ph idx="1"/>
          </p:nvPr>
        </p:nvSpPr>
        <p:spPr/>
        <p:txBody>
          <a:bodyPr>
            <a:normAutofit lnSpcReduction="10000"/>
          </a:bodyPr>
          <a:lstStyle/>
          <a:p>
            <a:r>
              <a:rPr lang="en-GB" dirty="0"/>
              <a:t>Pre-processing can be very useful</a:t>
            </a:r>
          </a:p>
          <a:p>
            <a:pPr lvl="1"/>
            <a:r>
              <a:rPr lang="en-GB" dirty="0"/>
              <a:t>Attenuate common words</a:t>
            </a:r>
          </a:p>
          <a:p>
            <a:pPr lvl="1"/>
            <a:r>
              <a:rPr lang="en-GB" dirty="0"/>
              <a:t>Set a threshold for min words occurrences</a:t>
            </a:r>
          </a:p>
          <a:p>
            <a:r>
              <a:rPr lang="en-GB" dirty="0"/>
              <a:t>Hyperparameters can determine what we learn</a:t>
            </a:r>
          </a:p>
          <a:p>
            <a:pPr lvl="1"/>
            <a:r>
              <a:rPr lang="en-GB" dirty="0"/>
              <a:t>A </a:t>
            </a:r>
            <a:r>
              <a:rPr lang="en-GB" i="1" dirty="0"/>
              <a:t>small </a:t>
            </a:r>
            <a:r>
              <a:rPr lang="en-GB" dirty="0"/>
              <a:t>window vs. a </a:t>
            </a:r>
            <a:r>
              <a:rPr lang="en-GB" i="1" dirty="0"/>
              <a:t>large </a:t>
            </a:r>
            <a:r>
              <a:rPr lang="en-GB" dirty="0"/>
              <a:t>window</a:t>
            </a:r>
          </a:p>
          <a:p>
            <a:r>
              <a:rPr lang="en-GB" dirty="0"/>
              <a:t>These algorithms don’t handle ambiguities well</a:t>
            </a:r>
          </a:p>
          <a:p>
            <a:pPr lvl="1"/>
            <a:r>
              <a:rPr lang="en-GB" dirty="0"/>
              <a:t>“I went to the </a:t>
            </a:r>
            <a:r>
              <a:rPr lang="en-GB" i="1" dirty="0"/>
              <a:t>bank</a:t>
            </a:r>
            <a:r>
              <a:rPr lang="en-GB" dirty="0"/>
              <a:t> to deposit money”</a:t>
            </a:r>
          </a:p>
          <a:p>
            <a:pPr lvl="1"/>
            <a:r>
              <a:rPr lang="en-US" dirty="0"/>
              <a:t>“</a:t>
            </a:r>
            <a:r>
              <a:rPr lang="en-GB" dirty="0"/>
              <a:t>I went to the river </a:t>
            </a:r>
            <a:r>
              <a:rPr lang="en-GB" i="1" dirty="0"/>
              <a:t>bank”</a:t>
            </a:r>
          </a:p>
          <a:p>
            <a:pPr lvl="1"/>
            <a:r>
              <a:rPr lang="en-US" dirty="0"/>
              <a:t>Think: How can we handle this?</a:t>
            </a:r>
          </a:p>
          <a:p>
            <a:r>
              <a:rPr lang="en-US" dirty="0"/>
              <a:t>No real consideration of the prevalence of words</a:t>
            </a:r>
            <a:endParaRPr lang="x-none" dirty="0"/>
          </a:p>
        </p:txBody>
      </p:sp>
    </p:spTree>
    <p:extLst>
      <p:ext uri="{BB962C8B-B14F-4D97-AF65-F5344CB8AC3E}">
        <p14:creationId xmlns:p14="http://schemas.microsoft.com/office/powerpoint/2010/main" val="47286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F7F6-55D5-4E91-B457-9D9A26305081}"/>
              </a:ext>
            </a:extLst>
          </p:cNvPr>
          <p:cNvSpPr>
            <a:spLocks noGrp="1"/>
          </p:cNvSpPr>
          <p:nvPr>
            <p:ph type="title"/>
          </p:nvPr>
        </p:nvSpPr>
        <p:spPr/>
        <p:txBody>
          <a:bodyPr/>
          <a:lstStyle/>
          <a:p>
            <a:r>
              <a:rPr lang="en-US" dirty="0"/>
              <a:t>Practical Advice</a:t>
            </a:r>
            <a:endParaRPr lang="x-none" dirty="0"/>
          </a:p>
        </p:txBody>
      </p:sp>
      <p:sp>
        <p:nvSpPr>
          <p:cNvPr id="3" name="Content Placeholder 2">
            <a:extLst>
              <a:ext uri="{FF2B5EF4-FFF2-40B4-BE49-F238E27FC236}">
                <a16:creationId xmlns:a16="http://schemas.microsoft.com/office/drawing/2014/main" id="{610065E5-1BE2-4FE4-A409-E7695F90576E}"/>
              </a:ext>
            </a:extLst>
          </p:cNvPr>
          <p:cNvSpPr>
            <a:spLocks noGrp="1"/>
          </p:cNvSpPr>
          <p:nvPr>
            <p:ph idx="1"/>
          </p:nvPr>
        </p:nvSpPr>
        <p:spPr/>
        <p:txBody>
          <a:bodyPr/>
          <a:lstStyle/>
          <a:p>
            <a:r>
              <a:rPr lang="en-US" dirty="0"/>
              <a:t>Amount of Training Data</a:t>
            </a:r>
          </a:p>
          <a:p>
            <a:r>
              <a:rPr lang="en-US" dirty="0"/>
              <a:t>Should you train separately, or learn word embeddings as part of your supervised task?</a:t>
            </a:r>
          </a:p>
          <a:p>
            <a:r>
              <a:rPr lang="en-US" dirty="0"/>
              <a:t>How large should your vectors be?</a:t>
            </a:r>
          </a:p>
          <a:p>
            <a:endParaRPr lang="x-none" dirty="0"/>
          </a:p>
        </p:txBody>
      </p:sp>
    </p:spTree>
    <p:extLst>
      <p:ext uri="{BB962C8B-B14F-4D97-AF65-F5344CB8AC3E}">
        <p14:creationId xmlns:p14="http://schemas.microsoft.com/office/powerpoint/2010/main" val="94512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Fitting the problem domain</a:t>
            </a:r>
          </a:p>
        </p:txBody>
      </p:sp>
      <p:sp>
        <p:nvSpPr>
          <p:cNvPr id="3" name="Content Placeholder 2"/>
          <p:cNvSpPr>
            <a:spLocks noGrp="1"/>
          </p:cNvSpPr>
          <p:nvPr>
            <p:ph idx="1"/>
          </p:nvPr>
        </p:nvSpPr>
        <p:spPr/>
        <p:txBody>
          <a:bodyPr/>
          <a:lstStyle/>
          <a:p>
            <a:r>
              <a:rPr lang="en-US" dirty="0"/>
              <a:t>A word embedding model trained on a medical domain will be </a:t>
            </a:r>
            <a:r>
              <a:rPr lang="en-US" b="1" dirty="0"/>
              <a:t>quite different </a:t>
            </a:r>
            <a:r>
              <a:rPr lang="en-US" dirty="0"/>
              <a:t>for a model trained on a e-commerce domain.</a:t>
            </a:r>
          </a:p>
          <a:p>
            <a:r>
              <a:rPr lang="en-US" dirty="0"/>
              <a:t>One should build a </a:t>
            </a:r>
            <a:r>
              <a:rPr lang="en-US" b="1" dirty="0"/>
              <a:t>dedicated</a:t>
            </a:r>
            <a:r>
              <a:rPr lang="en-US" dirty="0"/>
              <a:t> vector representation usually by starting from a </a:t>
            </a:r>
            <a:r>
              <a:rPr lang="en-US" b="1" dirty="0"/>
              <a:t>pre-trained general-purpose </a:t>
            </a:r>
            <a:r>
              <a:rPr lang="en-US" dirty="0"/>
              <a:t>embedding model.</a:t>
            </a:r>
          </a:p>
          <a:p>
            <a:endParaRPr lang="en-US" dirty="0"/>
          </a:p>
        </p:txBody>
      </p:sp>
      <p:pic>
        <p:nvPicPr>
          <p:cNvPr id="4" name="Picture 3"/>
          <p:cNvPicPr>
            <a:picLocks noChangeAspect="1"/>
          </p:cNvPicPr>
          <p:nvPr/>
        </p:nvPicPr>
        <p:blipFill>
          <a:blip r:embed="rId2"/>
          <a:stretch>
            <a:fillRect/>
          </a:stretch>
        </p:blipFill>
        <p:spPr>
          <a:xfrm>
            <a:off x="1570495" y="4146804"/>
            <a:ext cx="9201150" cy="2190750"/>
          </a:xfrm>
          <a:prstGeom prst="rect">
            <a:avLst/>
          </a:prstGeom>
        </p:spPr>
      </p:pic>
    </p:spTree>
    <p:extLst>
      <p:ext uri="{BB962C8B-B14F-4D97-AF65-F5344CB8AC3E}">
        <p14:creationId xmlns:p14="http://schemas.microsoft.com/office/powerpoint/2010/main" val="153377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Results Related words to “</a:t>
            </a:r>
            <a:r>
              <a:rPr lang="en-US" i="1" dirty="0"/>
              <a:t>ring”</a:t>
            </a:r>
          </a:p>
        </p:txBody>
      </p:sp>
      <p:sp>
        <p:nvSpPr>
          <p:cNvPr id="4" name="Content Placeholder 3"/>
          <p:cNvSpPr>
            <a:spLocks noGrp="1"/>
          </p:cNvSpPr>
          <p:nvPr>
            <p:ph idx="1"/>
          </p:nvPr>
        </p:nvSpPr>
        <p:spPr/>
        <p:txBody>
          <a:bodyPr>
            <a:normAutofit/>
          </a:bodyPr>
          <a:lstStyle/>
          <a:p>
            <a:pPr marL="0" indent="0">
              <a:buNone/>
            </a:pPr>
            <a:r>
              <a:rPr lang="en-US" dirty="0"/>
              <a:t>	</a:t>
            </a:r>
          </a:p>
        </p:txBody>
      </p:sp>
      <p:pic>
        <p:nvPicPr>
          <p:cNvPr id="5122" name="Picture 2" descr="https://encrypted-tbn1.gstatic.com/images?q=tbn:ANd9GcTDJwG0yqTDP26BkiSrLeDbWLHNWGLwFn5OQblVDQXuoBlO3uTn2w"/>
          <p:cNvPicPr>
            <a:picLocks noChangeAspect="1" noChangeArrowheads="1"/>
          </p:cNvPicPr>
          <p:nvPr/>
        </p:nvPicPr>
        <p:blipFill rotWithShape="1">
          <a:blip r:embed="rId2">
            <a:extLst>
              <a:ext uri="{28A0092B-C50C-407E-A947-70E740481C1C}">
                <a14:useLocalDpi xmlns:a14="http://schemas.microsoft.com/office/drawing/2010/main" val="0"/>
              </a:ext>
            </a:extLst>
          </a:blip>
          <a:srcRect t="30667" b="28832"/>
          <a:stretch/>
        </p:blipFill>
        <p:spPr bwMode="auto">
          <a:xfrm>
            <a:off x="8571539" y="4758384"/>
            <a:ext cx="1506641" cy="62302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3.amazonaws.com/chegg.media.images/board/f52/f523c9a6-3743-4e0e-9d7e-b6e8c0e130cd-origin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463" y="3390220"/>
            <a:ext cx="1153180" cy="72018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tatic.giantbomb.com/uploads/original/0/9770/327538-r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8543" y="4164030"/>
            <a:ext cx="1162262" cy="8716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4108962" y="4308701"/>
            <a:ext cx="897509" cy="1195053"/>
          </a:xfrm>
          <a:prstGeom prst="rect">
            <a:avLst/>
          </a:prstGeom>
        </p:spPr>
      </p:pic>
      <p:pic>
        <p:nvPicPr>
          <p:cNvPr id="10" name="Picture 9"/>
          <p:cNvPicPr>
            <a:picLocks noChangeAspect="1"/>
          </p:cNvPicPr>
          <p:nvPr/>
        </p:nvPicPr>
        <p:blipFill>
          <a:blip r:embed="rId6"/>
          <a:stretch>
            <a:fillRect/>
          </a:stretch>
        </p:blipFill>
        <p:spPr>
          <a:xfrm>
            <a:off x="8586711" y="3837028"/>
            <a:ext cx="762850" cy="762850"/>
          </a:xfrm>
          <a:prstGeom prst="rect">
            <a:avLst/>
          </a:prstGeom>
        </p:spPr>
      </p:pic>
      <p:graphicFrame>
        <p:nvGraphicFramePr>
          <p:cNvPr id="5" name="Table 4"/>
          <p:cNvGraphicFramePr>
            <a:graphicFrameLocks noGrp="1"/>
          </p:cNvGraphicFramePr>
          <p:nvPr/>
        </p:nvGraphicFramePr>
        <p:xfrm>
          <a:off x="2842439" y="2444323"/>
          <a:ext cx="1221801" cy="3310890"/>
        </p:xfrm>
        <a:graphic>
          <a:graphicData uri="http://schemas.openxmlformats.org/drawingml/2006/table">
            <a:tbl>
              <a:tblPr firstRow="1" bandRow="1">
                <a:tableStyleId>{5C22544A-7EE6-4342-B048-85BDC9FD1C3A}</a:tableStyleId>
              </a:tblPr>
              <a:tblGrid>
                <a:gridCol w="1221801">
                  <a:extLst>
                    <a:ext uri="{9D8B030D-6E8A-4147-A177-3AD203B41FA5}">
                      <a16:colId xmlns:a16="http://schemas.microsoft.com/office/drawing/2014/main" val="20000"/>
                    </a:ext>
                  </a:extLst>
                </a:gridCol>
              </a:tblGrid>
              <a:tr h="278130">
                <a:tc>
                  <a:txBody>
                    <a:bodyPr/>
                    <a:lstStyle/>
                    <a:p>
                      <a:pPr algn="ctr"/>
                      <a:r>
                        <a:rPr lang="en-US" sz="1200" dirty="0"/>
                        <a:t>Word</a:t>
                      </a:r>
                    </a:p>
                  </a:txBody>
                  <a:tcPr marL="68580" marR="68580" marT="34290" marB="34290"/>
                </a:tc>
                <a:extLst>
                  <a:ext uri="{0D108BD9-81ED-4DB2-BD59-A6C34878D82A}">
                    <a16:rowId xmlns:a16="http://schemas.microsoft.com/office/drawing/2014/main" val="10000"/>
                  </a:ext>
                </a:extLst>
              </a:tr>
              <a:tr h="278130">
                <a:tc>
                  <a:txBody>
                    <a:bodyPr/>
                    <a:lstStyle/>
                    <a:p>
                      <a:pPr marL="0" algn="ctr" defTabSz="685800" rtl="0" eaLnBrk="1" latinLnBrk="0" hangingPunct="1"/>
                      <a:r>
                        <a:rPr lang="en-US" sz="1400" kern="1200" dirty="0">
                          <a:solidFill>
                            <a:srgbClr val="FF0000"/>
                          </a:solidFill>
                          <a:latin typeface="+mn-lt"/>
                          <a:ea typeface="+mn-ea"/>
                          <a:cs typeface="+mn-cs"/>
                        </a:rPr>
                        <a:t>bell</a:t>
                      </a:r>
                    </a:p>
                  </a:txBody>
                  <a:tcPr marL="68580" marR="68580" marT="34290" marB="34290"/>
                </a:tc>
                <a:extLst>
                  <a:ext uri="{0D108BD9-81ED-4DB2-BD59-A6C34878D82A}">
                    <a16:rowId xmlns:a16="http://schemas.microsoft.com/office/drawing/2014/main" val="10001"/>
                  </a:ext>
                </a:extLst>
              </a:tr>
              <a:tr h="278130">
                <a:tc>
                  <a:txBody>
                    <a:bodyPr/>
                    <a:lstStyle/>
                    <a:p>
                      <a:pPr marL="0" algn="ctr" defTabSz="685800" rtl="0" eaLnBrk="1" latinLnBrk="0" hangingPunct="1"/>
                      <a:r>
                        <a:rPr lang="en-US" sz="1400" kern="1200" dirty="0">
                          <a:solidFill>
                            <a:srgbClr val="FF0000"/>
                          </a:solidFill>
                          <a:latin typeface="+mn-lt"/>
                          <a:ea typeface="+mn-ea"/>
                          <a:cs typeface="+mn-cs"/>
                        </a:rPr>
                        <a:t>tone</a:t>
                      </a:r>
                    </a:p>
                  </a:txBody>
                  <a:tcPr marL="68580" marR="68580" marT="34290" marB="34290"/>
                </a:tc>
                <a:extLst>
                  <a:ext uri="{0D108BD9-81ED-4DB2-BD59-A6C34878D82A}">
                    <a16:rowId xmlns:a16="http://schemas.microsoft.com/office/drawing/2014/main" val="10002"/>
                  </a:ext>
                </a:extLst>
              </a:tr>
              <a:tr h="278130">
                <a:tc>
                  <a:txBody>
                    <a:bodyPr/>
                    <a:lstStyle/>
                    <a:p>
                      <a:pPr marL="0" algn="ctr" defTabSz="685800" rtl="0" eaLnBrk="1" latinLnBrk="0" hangingPunct="1"/>
                      <a:r>
                        <a:rPr lang="en-US" sz="1400" kern="1200" dirty="0">
                          <a:solidFill>
                            <a:srgbClr val="FF0000"/>
                          </a:solidFill>
                          <a:latin typeface="+mn-lt"/>
                          <a:ea typeface="+mn-ea"/>
                          <a:cs typeface="+mn-cs"/>
                        </a:rPr>
                        <a:t>token</a:t>
                      </a:r>
                    </a:p>
                  </a:txBody>
                  <a:tcPr marL="68580" marR="68580" marT="34290" marB="34290"/>
                </a:tc>
                <a:extLst>
                  <a:ext uri="{0D108BD9-81ED-4DB2-BD59-A6C34878D82A}">
                    <a16:rowId xmlns:a16="http://schemas.microsoft.com/office/drawing/2014/main" val="10003"/>
                  </a:ext>
                </a:extLst>
              </a:tr>
              <a:tr h="278130">
                <a:tc>
                  <a:txBody>
                    <a:bodyPr/>
                    <a:lstStyle/>
                    <a:p>
                      <a:pPr algn="ctr"/>
                      <a:r>
                        <a:rPr lang="en-US" sz="1400" dirty="0">
                          <a:solidFill>
                            <a:srgbClr val="FF0000"/>
                          </a:solidFill>
                        </a:rPr>
                        <a:t>five-membered</a:t>
                      </a:r>
                      <a:r>
                        <a:rPr lang="en-US" sz="1000" dirty="0">
                          <a:solidFill>
                            <a:srgbClr val="FF0000"/>
                          </a:solidFill>
                        </a:rPr>
                        <a:t> </a:t>
                      </a: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kern="1200" dirty="0">
                          <a:solidFill>
                            <a:srgbClr val="FF0000"/>
                          </a:solidFill>
                          <a:latin typeface="+mn-lt"/>
                          <a:ea typeface="+mn-ea"/>
                          <a:cs typeface="+mn-cs"/>
                        </a:rPr>
                        <a:t>cage </a:t>
                      </a:r>
                    </a:p>
                  </a:txBody>
                  <a:tcPr marL="68580" marR="68580" marT="34290" marB="34290"/>
                </a:tc>
                <a:extLst>
                  <a:ext uri="{0D108BD9-81ED-4DB2-BD59-A6C34878D82A}">
                    <a16:rowId xmlns:a16="http://schemas.microsoft.com/office/drawing/2014/main" val="10005"/>
                  </a:ext>
                </a:extLst>
              </a:tr>
              <a:tr h="278130">
                <a:tc>
                  <a:txBody>
                    <a:bodyPr/>
                    <a:lstStyle/>
                    <a:p>
                      <a:pPr marL="0" algn="ctr" defTabSz="685800" rtl="0" eaLnBrk="1" latinLnBrk="0" hangingPunct="1"/>
                      <a:r>
                        <a:rPr lang="en-US" sz="1400" kern="1200" dirty="0">
                          <a:solidFill>
                            <a:srgbClr val="00B050"/>
                          </a:solidFill>
                          <a:latin typeface="+mn-lt"/>
                          <a:ea typeface="+mn-ea"/>
                          <a:cs typeface="+mn-cs"/>
                        </a:rPr>
                        <a:t>signet </a:t>
                      </a:r>
                    </a:p>
                  </a:txBody>
                  <a:tcPr marL="68580" marR="68580" marT="34290" marB="34290"/>
                </a:tc>
                <a:extLst>
                  <a:ext uri="{0D108BD9-81ED-4DB2-BD59-A6C34878D82A}">
                    <a16:rowId xmlns:a16="http://schemas.microsoft.com/office/drawing/2014/main" val="10006"/>
                  </a:ext>
                </a:extLst>
              </a:tr>
              <a:tr h="278130">
                <a:tc>
                  <a:txBody>
                    <a:bodyPr/>
                    <a:lstStyle/>
                    <a:p>
                      <a:pPr algn="ctr"/>
                      <a:r>
                        <a:rPr lang="en-US" sz="1400" dirty="0">
                          <a:solidFill>
                            <a:srgbClr val="FF0000"/>
                          </a:solidFill>
                        </a:rPr>
                        <a:t>wrestling</a:t>
                      </a:r>
                      <a:r>
                        <a:rPr lang="en-US" sz="1000" dirty="0"/>
                        <a:t> </a:t>
                      </a:r>
                    </a:p>
                  </a:txBody>
                  <a:tcPr marL="68580" marR="68580" marT="34290" marB="34290"/>
                </a:tc>
                <a:extLst>
                  <a:ext uri="{0D108BD9-81ED-4DB2-BD59-A6C34878D82A}">
                    <a16:rowId xmlns:a16="http://schemas.microsoft.com/office/drawing/2014/main" val="10007"/>
                  </a:ext>
                </a:extLst>
              </a:tr>
              <a:tr h="278130">
                <a:tc>
                  <a:txBody>
                    <a:bodyPr/>
                    <a:lstStyle/>
                    <a:p>
                      <a:pPr algn="ctr"/>
                      <a:r>
                        <a:rPr lang="en-US" sz="1400" dirty="0">
                          <a:solidFill>
                            <a:srgbClr val="FF0000"/>
                          </a:solidFill>
                        </a:rPr>
                        <a:t>tag</a:t>
                      </a:r>
                      <a:r>
                        <a:rPr lang="en-US" sz="1000" dirty="0">
                          <a:solidFill>
                            <a:srgbClr val="FF0000"/>
                          </a:solidFill>
                        </a:rPr>
                        <a:t> </a:t>
                      </a:r>
                    </a:p>
                  </a:txBody>
                  <a:tcPr marL="68580" marR="68580" marT="34290" marB="34290"/>
                </a:tc>
                <a:extLst>
                  <a:ext uri="{0D108BD9-81ED-4DB2-BD59-A6C34878D82A}">
                    <a16:rowId xmlns:a16="http://schemas.microsoft.com/office/drawing/2014/main" val="10008"/>
                  </a:ext>
                </a:extLst>
              </a:tr>
              <a:tr h="278130">
                <a:tc>
                  <a:txBody>
                    <a:bodyPr/>
                    <a:lstStyle/>
                    <a:p>
                      <a:pPr marL="0" algn="ctr" defTabSz="685800" rtl="0" eaLnBrk="1" latinLnBrk="0" hangingPunct="1"/>
                      <a:r>
                        <a:rPr lang="en-US" sz="1400" kern="1200" dirty="0">
                          <a:solidFill>
                            <a:srgbClr val="00B050"/>
                          </a:solidFill>
                          <a:latin typeface="+mn-lt"/>
                          <a:ea typeface="+mn-ea"/>
                          <a:cs typeface="+mn-cs"/>
                        </a:rPr>
                        <a:t>wedding</a:t>
                      </a:r>
                    </a:p>
                  </a:txBody>
                  <a:tcPr marL="68580" marR="68580" marT="34290" marB="34290"/>
                </a:tc>
                <a:extLst>
                  <a:ext uri="{0D108BD9-81ED-4DB2-BD59-A6C34878D82A}">
                    <a16:rowId xmlns:a16="http://schemas.microsoft.com/office/drawing/2014/main" val="10009"/>
                  </a:ext>
                </a:extLst>
              </a:tr>
              <a:tr h="278130">
                <a:tc>
                  <a:txBody>
                    <a:bodyPr/>
                    <a:lstStyle/>
                    <a:p>
                      <a:pPr marL="0" algn="ctr" defTabSz="685800" rtl="0" eaLnBrk="1" latinLnBrk="0" hangingPunct="1"/>
                      <a:r>
                        <a:rPr lang="en-US" sz="1400" kern="1200" dirty="0">
                          <a:solidFill>
                            <a:srgbClr val="FF0000"/>
                          </a:solidFill>
                          <a:latin typeface="+mn-lt"/>
                          <a:ea typeface="+mn-ea"/>
                          <a:cs typeface="+mn-cs"/>
                        </a:rPr>
                        <a:t>inside</a:t>
                      </a:r>
                    </a:p>
                  </a:txBody>
                  <a:tcPr marL="68580" marR="68580" marT="34290" marB="34290"/>
                </a:tc>
                <a:extLst>
                  <a:ext uri="{0D108BD9-81ED-4DB2-BD59-A6C34878D82A}">
                    <a16:rowId xmlns:a16="http://schemas.microsoft.com/office/drawing/2014/main" val="10010"/>
                  </a:ext>
                </a:extLst>
              </a:tr>
            </a:tbl>
          </a:graphicData>
        </a:graphic>
      </p:graphicFrame>
      <p:graphicFrame>
        <p:nvGraphicFramePr>
          <p:cNvPr id="11" name="Table 10"/>
          <p:cNvGraphicFramePr>
            <a:graphicFrameLocks noGrp="1"/>
          </p:cNvGraphicFramePr>
          <p:nvPr/>
        </p:nvGraphicFramePr>
        <p:xfrm>
          <a:off x="7248239" y="2444323"/>
          <a:ext cx="1221801" cy="3097530"/>
        </p:xfrm>
        <a:graphic>
          <a:graphicData uri="http://schemas.openxmlformats.org/drawingml/2006/table">
            <a:tbl>
              <a:tblPr firstRow="1" bandRow="1">
                <a:tableStyleId>{5C22544A-7EE6-4342-B048-85BDC9FD1C3A}</a:tableStyleId>
              </a:tblPr>
              <a:tblGrid>
                <a:gridCol w="1221801">
                  <a:extLst>
                    <a:ext uri="{9D8B030D-6E8A-4147-A177-3AD203B41FA5}">
                      <a16:colId xmlns:a16="http://schemas.microsoft.com/office/drawing/2014/main" val="20000"/>
                    </a:ext>
                  </a:extLst>
                </a:gridCol>
              </a:tblGrid>
              <a:tr h="278130">
                <a:tc>
                  <a:txBody>
                    <a:bodyPr/>
                    <a:lstStyle/>
                    <a:p>
                      <a:pPr algn="ctr"/>
                      <a:r>
                        <a:rPr lang="en-US" sz="1200" dirty="0"/>
                        <a:t>Word</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solidFill>
                            <a:srgbClr val="00B050"/>
                          </a:solidFill>
                        </a:rPr>
                        <a:t>engagement</a:t>
                      </a:r>
                      <a:r>
                        <a:rPr lang="en-US" sz="1000" dirty="0"/>
                        <a:t> </a:t>
                      </a:r>
                    </a:p>
                  </a:txBody>
                  <a:tcPr marL="68580" marR="68580" marT="34290" marB="34290"/>
                </a:tc>
                <a:extLst>
                  <a:ext uri="{0D108BD9-81ED-4DB2-BD59-A6C34878D82A}">
                    <a16:rowId xmlns:a16="http://schemas.microsoft.com/office/drawing/2014/main" val="10001"/>
                  </a:ext>
                </a:extLst>
              </a:tr>
              <a:tr h="278130">
                <a:tc>
                  <a:txBody>
                    <a:bodyPr/>
                    <a:lstStyle/>
                    <a:p>
                      <a:pPr marL="0" algn="ctr" defTabSz="685800" rtl="0" eaLnBrk="1" latinLnBrk="0" hangingPunct="1"/>
                      <a:r>
                        <a:rPr lang="en-US" sz="1400" kern="1200" dirty="0">
                          <a:solidFill>
                            <a:srgbClr val="00B050"/>
                          </a:solidFill>
                          <a:latin typeface="+mn-lt"/>
                          <a:ea typeface="+mn-ea"/>
                          <a:cs typeface="+mn-cs"/>
                        </a:rPr>
                        <a:t>wedding </a:t>
                      </a:r>
                    </a:p>
                  </a:txBody>
                  <a:tcPr marL="68580" marR="68580" marT="34290" marB="34290"/>
                </a:tc>
                <a:extLst>
                  <a:ext uri="{0D108BD9-81ED-4DB2-BD59-A6C34878D82A}">
                    <a16:rowId xmlns:a16="http://schemas.microsoft.com/office/drawing/2014/main" val="10002"/>
                  </a:ext>
                </a:extLst>
              </a:tr>
              <a:tr h="278130">
                <a:tc>
                  <a:txBody>
                    <a:bodyPr/>
                    <a:lstStyle/>
                    <a:p>
                      <a:pPr marL="0" algn="ctr" defTabSz="685800" rtl="0" eaLnBrk="1" latinLnBrk="0" hangingPunct="1"/>
                      <a:r>
                        <a:rPr lang="en-US" sz="1400" kern="1200" dirty="0">
                          <a:solidFill>
                            <a:srgbClr val="00B050"/>
                          </a:solidFill>
                          <a:latin typeface="+mn-lt"/>
                          <a:ea typeface="+mn-ea"/>
                          <a:cs typeface="+mn-cs"/>
                        </a:rPr>
                        <a:t>promise </a:t>
                      </a:r>
                    </a:p>
                  </a:txBody>
                  <a:tcPr marL="68580" marR="68580" marT="34290" marB="34290"/>
                </a:tc>
                <a:extLst>
                  <a:ext uri="{0D108BD9-81ED-4DB2-BD59-A6C34878D82A}">
                    <a16:rowId xmlns:a16="http://schemas.microsoft.com/office/drawing/2014/main" val="10003"/>
                  </a:ext>
                </a:extLst>
              </a:tr>
              <a:tr h="278130">
                <a:tc>
                  <a:txBody>
                    <a:bodyPr/>
                    <a:lstStyle/>
                    <a:p>
                      <a:pPr marL="0" algn="ctr" defTabSz="685800" rtl="0" eaLnBrk="1" latinLnBrk="0" hangingPunct="1"/>
                      <a:r>
                        <a:rPr lang="en-US" sz="1400" kern="1200" dirty="0">
                          <a:solidFill>
                            <a:srgbClr val="00B050"/>
                          </a:solidFill>
                          <a:latin typeface="+mn-lt"/>
                          <a:ea typeface="+mn-ea"/>
                          <a:cs typeface="+mn-cs"/>
                        </a:rPr>
                        <a:t>sterling </a:t>
                      </a: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solidFill>
                            <a:srgbClr val="00B050"/>
                          </a:solidFill>
                        </a:rPr>
                        <a:t>rings</a:t>
                      </a:r>
                      <a:r>
                        <a:rPr lang="en-US" sz="1000" dirty="0"/>
                        <a:t> </a:t>
                      </a:r>
                    </a:p>
                  </a:txBody>
                  <a:tcPr marL="68580" marR="68580" marT="34290" marB="34290"/>
                </a:tc>
                <a:extLst>
                  <a:ext uri="{0D108BD9-81ED-4DB2-BD59-A6C34878D82A}">
                    <a16:rowId xmlns:a16="http://schemas.microsoft.com/office/drawing/2014/main" val="10005"/>
                  </a:ext>
                </a:extLst>
              </a:tr>
              <a:tr h="278130">
                <a:tc>
                  <a:txBody>
                    <a:bodyPr/>
                    <a:lstStyle/>
                    <a:p>
                      <a:pPr algn="ctr"/>
                      <a:r>
                        <a:rPr lang="en-US" sz="1400" dirty="0">
                          <a:solidFill>
                            <a:srgbClr val="00B050"/>
                          </a:solidFill>
                        </a:rPr>
                        <a:t>knuckle</a:t>
                      </a:r>
                      <a:r>
                        <a:rPr lang="en-US" sz="1000" dirty="0"/>
                        <a:t> </a:t>
                      </a:r>
                    </a:p>
                  </a:txBody>
                  <a:tcPr marL="68580" marR="68580" marT="34290" marB="34290"/>
                </a:tc>
                <a:extLst>
                  <a:ext uri="{0D108BD9-81ED-4DB2-BD59-A6C34878D82A}">
                    <a16:rowId xmlns:a16="http://schemas.microsoft.com/office/drawing/2014/main" val="10006"/>
                  </a:ext>
                </a:extLst>
              </a:tr>
              <a:tr h="278130">
                <a:tc>
                  <a:txBody>
                    <a:bodyPr/>
                    <a:lstStyle/>
                    <a:p>
                      <a:pPr algn="ctr"/>
                      <a:r>
                        <a:rPr lang="en-US" sz="1400" dirty="0">
                          <a:solidFill>
                            <a:srgbClr val="00B050"/>
                          </a:solidFill>
                        </a:rPr>
                        <a:t>silver</a:t>
                      </a:r>
                      <a:r>
                        <a:rPr lang="en-US" sz="1000" dirty="0"/>
                        <a:t> </a:t>
                      </a:r>
                    </a:p>
                  </a:txBody>
                  <a:tcPr marL="68580" marR="68580" marT="34290" marB="34290"/>
                </a:tc>
                <a:extLst>
                  <a:ext uri="{0D108BD9-81ED-4DB2-BD59-A6C34878D82A}">
                    <a16:rowId xmlns:a16="http://schemas.microsoft.com/office/drawing/2014/main" val="10007"/>
                  </a:ext>
                </a:extLst>
              </a:tr>
              <a:tr h="278130">
                <a:tc>
                  <a:txBody>
                    <a:bodyPr/>
                    <a:lstStyle/>
                    <a:p>
                      <a:pPr algn="ctr"/>
                      <a:r>
                        <a:rPr lang="en-US" sz="1400" dirty="0">
                          <a:solidFill>
                            <a:srgbClr val="00B050"/>
                          </a:solidFill>
                        </a:rPr>
                        <a:t>band</a:t>
                      </a:r>
                      <a:r>
                        <a:rPr lang="en-US" sz="1000" dirty="0"/>
                        <a:t> </a:t>
                      </a:r>
                    </a:p>
                  </a:txBody>
                  <a:tcPr marL="68580" marR="68580" marT="34290" marB="34290"/>
                </a:tc>
                <a:extLst>
                  <a:ext uri="{0D108BD9-81ED-4DB2-BD59-A6C34878D82A}">
                    <a16:rowId xmlns:a16="http://schemas.microsoft.com/office/drawing/2014/main" val="10008"/>
                  </a:ext>
                </a:extLst>
              </a:tr>
              <a:tr h="278130">
                <a:tc>
                  <a:txBody>
                    <a:bodyPr/>
                    <a:lstStyle/>
                    <a:p>
                      <a:pPr algn="ctr"/>
                      <a:r>
                        <a:rPr lang="en-US" sz="1400" dirty="0">
                          <a:solidFill>
                            <a:srgbClr val="00B050"/>
                          </a:solidFill>
                        </a:rPr>
                        <a:t>stacking</a:t>
                      </a:r>
                      <a:r>
                        <a:rPr lang="en-US" sz="1000" dirty="0"/>
                        <a:t> </a:t>
                      </a:r>
                    </a:p>
                  </a:txBody>
                  <a:tcPr marL="68580" marR="68580" marT="34290" marB="34290"/>
                </a:tc>
                <a:extLst>
                  <a:ext uri="{0D108BD9-81ED-4DB2-BD59-A6C34878D82A}">
                    <a16:rowId xmlns:a16="http://schemas.microsoft.com/office/drawing/2014/main" val="10009"/>
                  </a:ext>
                </a:extLst>
              </a:tr>
              <a:tr h="278130">
                <a:tc>
                  <a:txBody>
                    <a:bodyPr/>
                    <a:lstStyle/>
                    <a:p>
                      <a:pPr algn="ctr"/>
                      <a:r>
                        <a:rPr lang="en-US" sz="1400" dirty="0">
                          <a:solidFill>
                            <a:srgbClr val="FF0000"/>
                          </a:solidFill>
                        </a:rPr>
                        <a:t>pillow</a:t>
                      </a:r>
                      <a:r>
                        <a:rPr lang="en-US" sz="1000" dirty="0"/>
                        <a:t> </a:t>
                      </a:r>
                    </a:p>
                  </a:txBody>
                  <a:tcPr marL="68580" marR="68580" marT="34290" marB="34290"/>
                </a:tc>
                <a:extLst>
                  <a:ext uri="{0D108BD9-81ED-4DB2-BD59-A6C34878D82A}">
                    <a16:rowId xmlns:a16="http://schemas.microsoft.com/office/drawing/2014/main" val="10010"/>
                  </a:ext>
                </a:extLst>
              </a:tr>
            </a:tbl>
          </a:graphicData>
        </a:graphic>
      </p:graphicFrame>
      <p:sp>
        <p:nvSpPr>
          <p:cNvPr id="6" name="Rectangle 5"/>
          <p:cNvSpPr/>
          <p:nvPr/>
        </p:nvSpPr>
        <p:spPr>
          <a:xfrm>
            <a:off x="1845284" y="2200013"/>
            <a:ext cx="889987" cy="300082"/>
          </a:xfrm>
          <a:prstGeom prst="rect">
            <a:avLst/>
          </a:prstGeom>
        </p:spPr>
        <p:txBody>
          <a:bodyPr wrap="none">
            <a:spAutoFit/>
          </a:bodyPr>
          <a:lstStyle/>
          <a:p>
            <a:r>
              <a:rPr lang="en-US" sz="1350" dirty="0">
                <a:solidFill>
                  <a:srgbClr val="000000"/>
                </a:solidFill>
              </a:rPr>
              <a:t>Wikipedia</a:t>
            </a:r>
          </a:p>
        </p:txBody>
      </p:sp>
      <p:sp>
        <p:nvSpPr>
          <p:cNvPr id="7" name="Rectangle 6"/>
          <p:cNvSpPr/>
          <p:nvPr/>
        </p:nvSpPr>
        <p:spPr>
          <a:xfrm>
            <a:off x="6424920" y="2200013"/>
            <a:ext cx="814967" cy="300082"/>
          </a:xfrm>
          <a:prstGeom prst="rect">
            <a:avLst/>
          </a:prstGeom>
        </p:spPr>
        <p:txBody>
          <a:bodyPr wrap="none">
            <a:spAutoFit/>
          </a:bodyPr>
          <a:lstStyle/>
          <a:p>
            <a:r>
              <a:rPr lang="en-US" sz="1350" dirty="0">
                <a:solidFill>
                  <a:srgbClr val="000000"/>
                </a:solidFill>
              </a:rPr>
              <a:t>Pinterest</a:t>
            </a:r>
          </a:p>
        </p:txBody>
      </p:sp>
    </p:spTree>
    <p:extLst>
      <p:ext uri="{BB962C8B-B14F-4D97-AF65-F5344CB8AC3E}">
        <p14:creationId xmlns:p14="http://schemas.microsoft.com/office/powerpoint/2010/main" val="3272015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nvGraphicFramePr>
        <p:xfrm>
          <a:off x="5874592" y="2399576"/>
          <a:ext cx="1221801" cy="3097530"/>
        </p:xfrm>
        <a:graphic>
          <a:graphicData uri="http://schemas.openxmlformats.org/drawingml/2006/table">
            <a:tbl>
              <a:tblPr firstRow="1" bandRow="1">
                <a:tableStyleId>{5C22544A-7EE6-4342-B048-85BDC9FD1C3A}</a:tableStyleId>
              </a:tblPr>
              <a:tblGrid>
                <a:gridCol w="1221801">
                  <a:extLst>
                    <a:ext uri="{9D8B030D-6E8A-4147-A177-3AD203B41FA5}">
                      <a16:colId xmlns:a16="http://schemas.microsoft.com/office/drawing/2014/main" val="20000"/>
                    </a:ext>
                  </a:extLst>
                </a:gridCol>
              </a:tblGrid>
              <a:tr h="278130">
                <a:tc>
                  <a:txBody>
                    <a:bodyPr/>
                    <a:lstStyle/>
                    <a:p>
                      <a:pPr algn="ctr"/>
                      <a:r>
                        <a:rPr lang="en-US" sz="1200" dirty="0"/>
                        <a:t>Word</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solidFill>
                            <a:srgbClr val="00B050"/>
                          </a:solidFill>
                        </a:rPr>
                        <a:t>cartilage</a:t>
                      </a:r>
                      <a:r>
                        <a:rPr lang="en-US" sz="1000" dirty="0"/>
                        <a:t> </a:t>
                      </a:r>
                    </a:p>
                  </a:txBody>
                  <a:tcPr marL="68580" marR="68580" marT="34290" marB="34290"/>
                </a:tc>
                <a:extLst>
                  <a:ext uri="{0D108BD9-81ED-4DB2-BD59-A6C34878D82A}">
                    <a16:rowId xmlns:a16="http://schemas.microsoft.com/office/drawing/2014/main" val="10001"/>
                  </a:ext>
                </a:extLst>
              </a:tr>
              <a:tr h="278130">
                <a:tc>
                  <a:txBody>
                    <a:bodyPr/>
                    <a:lstStyle/>
                    <a:p>
                      <a:pPr algn="ctr"/>
                      <a:r>
                        <a:rPr lang="en-US" sz="1400" dirty="0">
                          <a:solidFill>
                            <a:srgbClr val="00B050"/>
                          </a:solidFill>
                        </a:rPr>
                        <a:t>helix</a:t>
                      </a:r>
                      <a:r>
                        <a:rPr lang="en-US" sz="1000" dirty="0"/>
                        <a:t> </a:t>
                      </a: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solidFill>
                            <a:srgbClr val="00B050"/>
                          </a:solidFill>
                        </a:rPr>
                        <a:t>conch</a:t>
                      </a:r>
                      <a:r>
                        <a:rPr lang="en-US" sz="1000" dirty="0"/>
                        <a:t> </a:t>
                      </a:r>
                    </a:p>
                  </a:txBody>
                  <a:tcPr marL="68580" marR="68580" marT="34290" marB="34290"/>
                </a:tc>
                <a:extLst>
                  <a:ext uri="{0D108BD9-81ED-4DB2-BD59-A6C34878D82A}">
                    <a16:rowId xmlns:a16="http://schemas.microsoft.com/office/drawing/2014/main" val="10003"/>
                  </a:ext>
                </a:extLst>
              </a:tr>
              <a:tr h="278130">
                <a:tc>
                  <a:txBody>
                    <a:bodyPr/>
                    <a:lstStyle/>
                    <a:p>
                      <a:pPr algn="ctr"/>
                      <a:r>
                        <a:rPr lang="en-US" sz="1400" dirty="0">
                          <a:solidFill>
                            <a:srgbClr val="00B050"/>
                          </a:solidFill>
                        </a:rPr>
                        <a:t>tragus</a:t>
                      </a:r>
                      <a:r>
                        <a:rPr lang="en-US" sz="1000" dirty="0"/>
                        <a:t> </a:t>
                      </a: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solidFill>
                            <a:srgbClr val="00B050"/>
                          </a:solidFill>
                        </a:rPr>
                        <a:t>16g</a:t>
                      </a:r>
                      <a:r>
                        <a:rPr lang="en-US" sz="1000" dirty="0"/>
                        <a:t> </a:t>
                      </a:r>
                    </a:p>
                  </a:txBody>
                  <a:tcPr marL="68580" marR="68580" marT="34290" marB="34290"/>
                </a:tc>
                <a:extLst>
                  <a:ext uri="{0D108BD9-81ED-4DB2-BD59-A6C34878D82A}">
                    <a16:rowId xmlns:a16="http://schemas.microsoft.com/office/drawing/2014/main" val="10005"/>
                  </a:ext>
                </a:extLst>
              </a:tr>
              <a:tr h="278130">
                <a:tc>
                  <a:txBody>
                    <a:bodyPr/>
                    <a:lstStyle/>
                    <a:p>
                      <a:pPr algn="ctr"/>
                      <a:r>
                        <a:rPr lang="en-US" sz="1400" dirty="0">
                          <a:solidFill>
                            <a:srgbClr val="00B050"/>
                          </a:solidFill>
                        </a:rPr>
                        <a:t>earring</a:t>
                      </a:r>
                      <a:r>
                        <a:rPr lang="en-US" sz="1000" dirty="0"/>
                        <a:t> </a:t>
                      </a:r>
                    </a:p>
                  </a:txBody>
                  <a:tcPr marL="68580" marR="68580" marT="34290" marB="34290"/>
                </a:tc>
                <a:extLst>
                  <a:ext uri="{0D108BD9-81ED-4DB2-BD59-A6C34878D82A}">
                    <a16:rowId xmlns:a16="http://schemas.microsoft.com/office/drawing/2014/main" val="10006"/>
                  </a:ext>
                </a:extLst>
              </a:tr>
              <a:tr h="278130">
                <a:tc>
                  <a:txBody>
                    <a:bodyPr/>
                    <a:lstStyle/>
                    <a:p>
                      <a:pPr algn="ctr"/>
                      <a:r>
                        <a:rPr lang="en-US" sz="1400" dirty="0">
                          <a:solidFill>
                            <a:srgbClr val="00B050"/>
                          </a:solidFill>
                        </a:rPr>
                        <a:t>navel</a:t>
                      </a:r>
                      <a:r>
                        <a:rPr lang="en-US" sz="1000" dirty="0"/>
                        <a:t> </a:t>
                      </a:r>
                    </a:p>
                  </a:txBody>
                  <a:tcPr marL="68580" marR="68580" marT="34290" marB="34290"/>
                </a:tc>
                <a:extLst>
                  <a:ext uri="{0D108BD9-81ED-4DB2-BD59-A6C34878D82A}">
                    <a16:rowId xmlns:a16="http://schemas.microsoft.com/office/drawing/2014/main" val="10007"/>
                  </a:ext>
                </a:extLst>
              </a:tr>
              <a:tr h="278130">
                <a:tc>
                  <a:txBody>
                    <a:bodyPr/>
                    <a:lstStyle/>
                    <a:p>
                      <a:pPr algn="ctr"/>
                      <a:r>
                        <a:rPr lang="en-US" sz="1400" dirty="0" err="1">
                          <a:solidFill>
                            <a:srgbClr val="00B050"/>
                          </a:solidFill>
                        </a:rPr>
                        <a:t>bellyring</a:t>
                      </a:r>
                      <a:r>
                        <a:rPr lang="en-US" sz="1000" dirty="0"/>
                        <a:t> </a:t>
                      </a:r>
                    </a:p>
                  </a:txBody>
                  <a:tcPr marL="68580" marR="68580" marT="34290" marB="34290"/>
                </a:tc>
                <a:extLst>
                  <a:ext uri="{0D108BD9-81ED-4DB2-BD59-A6C34878D82A}">
                    <a16:rowId xmlns:a16="http://schemas.microsoft.com/office/drawing/2014/main" val="10008"/>
                  </a:ext>
                </a:extLst>
              </a:tr>
              <a:tr h="278130">
                <a:tc>
                  <a:txBody>
                    <a:bodyPr/>
                    <a:lstStyle/>
                    <a:p>
                      <a:pPr algn="ctr"/>
                      <a:r>
                        <a:rPr lang="en-US" sz="1400" dirty="0">
                          <a:solidFill>
                            <a:srgbClr val="00B050"/>
                          </a:solidFill>
                        </a:rPr>
                        <a:t>lobe</a:t>
                      </a:r>
                      <a:r>
                        <a:rPr lang="en-US" sz="1000" dirty="0"/>
                        <a:t> </a:t>
                      </a:r>
                    </a:p>
                  </a:txBody>
                  <a:tcPr marL="68580" marR="68580" marT="34290" marB="34290"/>
                </a:tc>
                <a:extLst>
                  <a:ext uri="{0D108BD9-81ED-4DB2-BD59-A6C34878D82A}">
                    <a16:rowId xmlns:a16="http://schemas.microsoft.com/office/drawing/2014/main" val="10009"/>
                  </a:ext>
                </a:extLst>
              </a:tr>
              <a:tr h="278130">
                <a:tc>
                  <a:txBody>
                    <a:bodyPr/>
                    <a:lstStyle/>
                    <a:p>
                      <a:pPr algn="ctr"/>
                      <a:r>
                        <a:rPr lang="en-US" sz="1400" dirty="0">
                          <a:solidFill>
                            <a:srgbClr val="00B050"/>
                          </a:solidFill>
                        </a:rPr>
                        <a:t>barbell</a:t>
                      </a:r>
                      <a:r>
                        <a:rPr lang="en-US" sz="1000" dirty="0"/>
                        <a:t> </a:t>
                      </a:r>
                    </a:p>
                  </a:txBody>
                  <a:tcPr marL="68580" marR="68580" marT="34290" marB="34290"/>
                </a:tc>
                <a:extLst>
                  <a:ext uri="{0D108BD9-81ED-4DB2-BD59-A6C34878D82A}">
                    <a16:rowId xmlns:a16="http://schemas.microsoft.com/office/drawing/2014/main" val="10010"/>
                  </a:ext>
                </a:extLst>
              </a:tr>
            </a:tbl>
          </a:graphicData>
        </a:graphic>
      </p:graphicFrame>
      <p:sp>
        <p:nvSpPr>
          <p:cNvPr id="2" name="Title 1"/>
          <p:cNvSpPr>
            <a:spLocks noGrp="1"/>
          </p:cNvSpPr>
          <p:nvPr>
            <p:ph type="title"/>
          </p:nvPr>
        </p:nvSpPr>
        <p:spPr/>
        <p:txBody>
          <a:bodyPr/>
          <a:lstStyle/>
          <a:p>
            <a:r>
              <a:rPr lang="en-US" dirty="0"/>
              <a:t>Comparison of Results - piercing</a:t>
            </a:r>
          </a:p>
        </p:txBody>
      </p:sp>
      <p:sp>
        <p:nvSpPr>
          <p:cNvPr id="3" name="Content Placeholder 2"/>
          <p:cNvSpPr>
            <a:spLocks noGrp="1"/>
          </p:cNvSpPr>
          <p:nvPr>
            <p:ph idx="1"/>
          </p:nvPr>
        </p:nvSpPr>
        <p:spPr/>
        <p:txBody>
          <a:bodyPr>
            <a:normAutofit/>
          </a:bodyPr>
          <a:lstStyle/>
          <a:p>
            <a:pPr marL="0" indent="0">
              <a:buNone/>
            </a:pPr>
            <a:r>
              <a:rPr lang="en-US" dirty="0"/>
              <a:t>	</a:t>
            </a:r>
          </a:p>
        </p:txBody>
      </p:sp>
      <p:sp>
        <p:nvSpPr>
          <p:cNvPr id="4" name="Content Placeholder 3"/>
          <p:cNvSpPr>
            <a:spLocks noGrp="1"/>
          </p:cNvSpPr>
          <p:nvPr>
            <p:ph sz="half" idx="4294967295"/>
          </p:nvPr>
        </p:nvSpPr>
        <p:spPr>
          <a:xfrm>
            <a:off x="8488363" y="2365375"/>
            <a:ext cx="3703637" cy="3017838"/>
          </a:xfrm>
        </p:spPr>
        <p:txBody>
          <a:bodyPr>
            <a:normAutofit/>
          </a:bodyPr>
          <a:lstStyle/>
          <a:p>
            <a:pPr marL="0" indent="0">
              <a:buNone/>
            </a:pPr>
            <a:r>
              <a:rPr lang="en-US" dirty="0"/>
              <a:t>		</a:t>
            </a:r>
          </a:p>
        </p:txBody>
      </p:sp>
      <p:pic>
        <p:nvPicPr>
          <p:cNvPr id="1026" name="Picture 2" descr="Types of Ear Cartilage Piercing"/>
          <p:cNvPicPr>
            <a:picLocks noChangeAspect="1" noChangeArrowheads="1"/>
          </p:cNvPicPr>
          <p:nvPr/>
        </p:nvPicPr>
        <p:blipFill rotWithShape="1">
          <a:blip r:embed="rId2">
            <a:extLst>
              <a:ext uri="{28A0092B-C50C-407E-A947-70E740481C1C}">
                <a14:useLocalDpi xmlns:a14="http://schemas.microsoft.com/office/drawing/2010/main" val="0"/>
              </a:ext>
            </a:extLst>
          </a:blip>
          <a:srcRect l="10814" r="11263"/>
          <a:stretch/>
        </p:blipFill>
        <p:spPr bwMode="auto">
          <a:xfrm>
            <a:off x="7245871" y="2938713"/>
            <a:ext cx="3390164" cy="232035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6683828" y="3117124"/>
            <a:ext cx="3134394" cy="2547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754701" y="3384484"/>
            <a:ext cx="3263594" cy="10942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750577" y="3673242"/>
            <a:ext cx="2153653" cy="4770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631577" y="4911893"/>
            <a:ext cx="1894802" cy="1646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827521" y="2849337"/>
            <a:ext cx="2456849" cy="3300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e 21"/>
          <p:cNvGraphicFramePr>
            <a:graphicFrameLocks noGrp="1"/>
          </p:cNvGraphicFramePr>
          <p:nvPr/>
        </p:nvGraphicFramePr>
        <p:xfrm>
          <a:off x="2743197" y="2417545"/>
          <a:ext cx="1221801" cy="3097530"/>
        </p:xfrm>
        <a:graphic>
          <a:graphicData uri="http://schemas.openxmlformats.org/drawingml/2006/table">
            <a:tbl>
              <a:tblPr firstRow="1" bandRow="1">
                <a:tableStyleId>{5C22544A-7EE6-4342-B048-85BDC9FD1C3A}</a:tableStyleId>
              </a:tblPr>
              <a:tblGrid>
                <a:gridCol w="1221801">
                  <a:extLst>
                    <a:ext uri="{9D8B030D-6E8A-4147-A177-3AD203B41FA5}">
                      <a16:colId xmlns:a16="http://schemas.microsoft.com/office/drawing/2014/main" val="20000"/>
                    </a:ext>
                  </a:extLst>
                </a:gridCol>
              </a:tblGrid>
              <a:tr h="278130">
                <a:tc>
                  <a:txBody>
                    <a:bodyPr/>
                    <a:lstStyle/>
                    <a:p>
                      <a:pPr algn="ctr"/>
                      <a:r>
                        <a:rPr lang="en-US" sz="1200" dirty="0"/>
                        <a:t>Word</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solidFill>
                            <a:srgbClr val="00B050"/>
                          </a:solidFill>
                        </a:rPr>
                        <a:t>piercings</a:t>
                      </a:r>
                      <a:r>
                        <a:rPr lang="en-US" sz="1000" dirty="0"/>
                        <a:t> </a:t>
                      </a:r>
                    </a:p>
                  </a:txBody>
                  <a:tcPr marL="68580" marR="68580" marT="34290" marB="34290"/>
                </a:tc>
                <a:extLst>
                  <a:ext uri="{0D108BD9-81ED-4DB2-BD59-A6C34878D82A}">
                    <a16:rowId xmlns:a16="http://schemas.microsoft.com/office/drawing/2014/main" val="10001"/>
                  </a:ext>
                </a:extLst>
              </a:tr>
              <a:tr h="278130">
                <a:tc>
                  <a:txBody>
                    <a:bodyPr/>
                    <a:lstStyle/>
                    <a:p>
                      <a:pPr algn="ctr"/>
                      <a:r>
                        <a:rPr lang="en-US" sz="1400" dirty="0">
                          <a:solidFill>
                            <a:srgbClr val="00B050"/>
                          </a:solidFill>
                        </a:rPr>
                        <a:t>pierce</a:t>
                      </a:r>
                      <a:r>
                        <a:rPr lang="en-US" sz="1000" dirty="0"/>
                        <a:t> </a:t>
                      </a: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solidFill>
                            <a:srgbClr val="FF0000"/>
                          </a:solidFill>
                        </a:rPr>
                        <a:t>penetrating</a:t>
                      </a:r>
                      <a:r>
                        <a:rPr lang="en-US" sz="1000" dirty="0"/>
                        <a:t> </a:t>
                      </a:r>
                    </a:p>
                  </a:txBody>
                  <a:tcPr marL="68580" marR="68580" marT="34290" marB="34290"/>
                </a:tc>
                <a:extLst>
                  <a:ext uri="{0D108BD9-81ED-4DB2-BD59-A6C34878D82A}">
                    <a16:rowId xmlns:a16="http://schemas.microsoft.com/office/drawing/2014/main" val="10003"/>
                  </a:ext>
                </a:extLst>
              </a:tr>
              <a:tr h="278130">
                <a:tc>
                  <a:txBody>
                    <a:bodyPr/>
                    <a:lstStyle/>
                    <a:p>
                      <a:pPr algn="ctr"/>
                      <a:r>
                        <a:rPr lang="en-US" sz="1400" dirty="0">
                          <a:solidFill>
                            <a:srgbClr val="FF0000"/>
                          </a:solidFill>
                        </a:rPr>
                        <a:t>sucking </a:t>
                      </a:r>
                      <a:endParaRPr lang="en-US" sz="1000" dirty="0"/>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solidFill>
                            <a:srgbClr val="00B050"/>
                          </a:solidFill>
                        </a:rPr>
                        <a:t>pierced</a:t>
                      </a:r>
                      <a:r>
                        <a:rPr lang="en-US" sz="1000" dirty="0"/>
                        <a:t> </a:t>
                      </a:r>
                    </a:p>
                  </a:txBody>
                  <a:tcPr marL="68580" marR="68580" marT="34290" marB="34290"/>
                </a:tc>
                <a:extLst>
                  <a:ext uri="{0D108BD9-81ED-4DB2-BD59-A6C34878D82A}">
                    <a16:rowId xmlns:a16="http://schemas.microsoft.com/office/drawing/2014/main" val="10005"/>
                  </a:ext>
                </a:extLst>
              </a:tr>
              <a:tr h="278130">
                <a:tc>
                  <a:txBody>
                    <a:bodyPr/>
                    <a:lstStyle/>
                    <a:p>
                      <a:pPr algn="ctr"/>
                      <a:r>
                        <a:rPr lang="en-US" sz="1400" dirty="0" err="1">
                          <a:solidFill>
                            <a:srgbClr val="FF0000"/>
                          </a:solidFill>
                        </a:rPr>
                        <a:t>armour</a:t>
                      </a:r>
                      <a:r>
                        <a:rPr lang="en-US" sz="1000" dirty="0"/>
                        <a:t> </a:t>
                      </a:r>
                    </a:p>
                  </a:txBody>
                  <a:tcPr marL="68580" marR="68580" marT="34290" marB="34290"/>
                </a:tc>
                <a:extLst>
                  <a:ext uri="{0D108BD9-81ED-4DB2-BD59-A6C34878D82A}">
                    <a16:rowId xmlns:a16="http://schemas.microsoft.com/office/drawing/2014/main" val="10006"/>
                  </a:ext>
                </a:extLst>
              </a:tr>
              <a:tr h="278130">
                <a:tc>
                  <a:txBody>
                    <a:bodyPr/>
                    <a:lstStyle/>
                    <a:p>
                      <a:pPr algn="ctr"/>
                      <a:r>
                        <a:rPr lang="en-US" sz="1400" dirty="0">
                          <a:solidFill>
                            <a:srgbClr val="00B050"/>
                          </a:solidFill>
                        </a:rPr>
                        <a:t>ear</a:t>
                      </a:r>
                      <a:r>
                        <a:rPr lang="en-US" sz="1000" dirty="0"/>
                        <a:t> </a:t>
                      </a:r>
                    </a:p>
                  </a:txBody>
                  <a:tcPr marL="68580" marR="68580" marT="34290" marB="34290"/>
                </a:tc>
                <a:extLst>
                  <a:ext uri="{0D108BD9-81ED-4DB2-BD59-A6C34878D82A}">
                    <a16:rowId xmlns:a16="http://schemas.microsoft.com/office/drawing/2014/main" val="10007"/>
                  </a:ext>
                </a:extLst>
              </a:tr>
              <a:tr h="278130">
                <a:tc>
                  <a:txBody>
                    <a:bodyPr/>
                    <a:lstStyle/>
                    <a:p>
                      <a:pPr algn="ctr"/>
                      <a:r>
                        <a:rPr lang="en-US" sz="1400" dirty="0">
                          <a:solidFill>
                            <a:srgbClr val="FF0000"/>
                          </a:solidFill>
                        </a:rPr>
                        <a:t>armor</a:t>
                      </a:r>
                      <a:r>
                        <a:rPr lang="en-US" sz="1000" dirty="0"/>
                        <a:t> </a:t>
                      </a:r>
                    </a:p>
                  </a:txBody>
                  <a:tcPr marL="68580" marR="68580" marT="34290" marB="34290"/>
                </a:tc>
                <a:extLst>
                  <a:ext uri="{0D108BD9-81ED-4DB2-BD59-A6C34878D82A}">
                    <a16:rowId xmlns:a16="http://schemas.microsoft.com/office/drawing/2014/main" val="10008"/>
                  </a:ext>
                </a:extLst>
              </a:tr>
              <a:tr h="278130">
                <a:tc>
                  <a:txBody>
                    <a:bodyPr/>
                    <a:lstStyle/>
                    <a:p>
                      <a:pPr algn="ctr"/>
                      <a:r>
                        <a:rPr lang="en-US" sz="1400" dirty="0">
                          <a:solidFill>
                            <a:srgbClr val="00B050"/>
                          </a:solidFill>
                        </a:rPr>
                        <a:t>forehead</a:t>
                      </a:r>
                      <a:r>
                        <a:rPr lang="en-US" sz="1000" dirty="0"/>
                        <a:t> </a:t>
                      </a:r>
                    </a:p>
                  </a:txBody>
                  <a:tcPr marL="68580" marR="68580" marT="34290" marB="34290"/>
                </a:tc>
                <a:extLst>
                  <a:ext uri="{0D108BD9-81ED-4DB2-BD59-A6C34878D82A}">
                    <a16:rowId xmlns:a16="http://schemas.microsoft.com/office/drawing/2014/main" val="10009"/>
                  </a:ext>
                </a:extLst>
              </a:tr>
              <a:tr h="278130">
                <a:tc>
                  <a:txBody>
                    <a:bodyPr/>
                    <a:lstStyle/>
                    <a:p>
                      <a:pPr algn="ctr"/>
                      <a:r>
                        <a:rPr lang="en-US" sz="1400" dirty="0">
                          <a:solidFill>
                            <a:schemeClr val="accent4">
                              <a:lumMod val="75000"/>
                            </a:schemeClr>
                          </a:solidFill>
                        </a:rPr>
                        <a:t>tattooing</a:t>
                      </a:r>
                      <a:r>
                        <a:rPr lang="en-US" sz="1000" dirty="0"/>
                        <a:t> </a:t>
                      </a:r>
                    </a:p>
                  </a:txBody>
                  <a:tcPr marL="68580" marR="68580" marT="34290" marB="34290"/>
                </a:tc>
                <a:extLst>
                  <a:ext uri="{0D108BD9-81ED-4DB2-BD59-A6C34878D82A}">
                    <a16:rowId xmlns:a16="http://schemas.microsoft.com/office/drawing/2014/main" val="10010"/>
                  </a:ext>
                </a:extLst>
              </a:tr>
            </a:tbl>
          </a:graphicData>
        </a:graphic>
      </p:graphicFrame>
      <p:sp>
        <p:nvSpPr>
          <p:cNvPr id="21" name="Rectangle 20"/>
          <p:cNvSpPr/>
          <p:nvPr/>
        </p:nvSpPr>
        <p:spPr>
          <a:xfrm>
            <a:off x="1822031" y="2187895"/>
            <a:ext cx="966931" cy="300082"/>
          </a:xfrm>
          <a:prstGeom prst="rect">
            <a:avLst/>
          </a:prstGeom>
        </p:spPr>
        <p:txBody>
          <a:bodyPr wrap="none">
            <a:spAutoFit/>
          </a:bodyPr>
          <a:lstStyle/>
          <a:p>
            <a:r>
              <a:rPr lang="en-US" sz="1350" dirty="0">
                <a:solidFill>
                  <a:srgbClr val="000000"/>
                </a:solidFill>
              </a:rPr>
              <a:t> Wikipedia </a:t>
            </a:r>
          </a:p>
        </p:txBody>
      </p:sp>
      <p:sp>
        <p:nvSpPr>
          <p:cNvPr id="23" name="Rectangle 22"/>
          <p:cNvSpPr/>
          <p:nvPr/>
        </p:nvSpPr>
        <p:spPr>
          <a:xfrm>
            <a:off x="5170171" y="2238339"/>
            <a:ext cx="814967" cy="300082"/>
          </a:xfrm>
          <a:prstGeom prst="rect">
            <a:avLst/>
          </a:prstGeom>
        </p:spPr>
        <p:txBody>
          <a:bodyPr wrap="none">
            <a:spAutoFit/>
          </a:bodyPr>
          <a:lstStyle/>
          <a:p>
            <a:r>
              <a:rPr lang="en-US" sz="1350" dirty="0">
                <a:solidFill>
                  <a:srgbClr val="000000"/>
                </a:solidFill>
              </a:rPr>
              <a:t>Pinterest</a:t>
            </a:r>
          </a:p>
        </p:txBody>
      </p:sp>
      <p:pic>
        <p:nvPicPr>
          <p:cNvPr id="1028" name="Picture 4" descr="https://upload.wikimedia.org/wikipedia/commons/b/ba/Obus_501556_fh00002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7989" y="2992608"/>
            <a:ext cx="783753" cy="7837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itc2.utk.edu/web/jgrant/InsectIntro/ModulePics/mosquit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4997" y="3206245"/>
            <a:ext cx="1289916" cy="96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3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F6B9E-C053-4A9E-819F-21AEDDFCDBE3}"/>
              </a:ext>
            </a:extLst>
          </p:cNvPr>
          <p:cNvSpPr>
            <a:spLocks noGrp="1"/>
          </p:cNvSpPr>
          <p:nvPr>
            <p:ph type="title"/>
          </p:nvPr>
        </p:nvSpPr>
        <p:spPr/>
        <p:txBody>
          <a:bodyPr/>
          <a:lstStyle/>
          <a:p>
            <a:r>
              <a:rPr lang="en-US" dirty="0"/>
              <a:t>Side Track – Vectors for Phrases</a:t>
            </a:r>
            <a:endParaRPr lang="x-none" dirty="0"/>
          </a:p>
        </p:txBody>
      </p:sp>
      <p:sp>
        <p:nvSpPr>
          <p:cNvPr id="3" name="Content Placeholder 2">
            <a:extLst>
              <a:ext uri="{FF2B5EF4-FFF2-40B4-BE49-F238E27FC236}">
                <a16:creationId xmlns:a16="http://schemas.microsoft.com/office/drawing/2014/main" id="{4679FDCA-395E-49EF-AB9B-5404027F52BE}"/>
              </a:ext>
            </a:extLst>
          </p:cNvPr>
          <p:cNvSpPr>
            <a:spLocks noGrp="1"/>
          </p:cNvSpPr>
          <p:nvPr>
            <p:ph idx="1"/>
          </p:nvPr>
        </p:nvSpPr>
        <p:spPr/>
        <p:txBody>
          <a:bodyPr/>
          <a:lstStyle/>
          <a:p>
            <a:r>
              <a:rPr lang="en-US" dirty="0"/>
              <a:t>How can we get a vector for “New York City”?</a:t>
            </a:r>
          </a:p>
          <a:p>
            <a:r>
              <a:rPr lang="en-US" dirty="0"/>
              <a:t>Ideas:</a:t>
            </a:r>
          </a:p>
          <a:p>
            <a:pPr lvl="1"/>
            <a:r>
              <a:rPr lang="en-US" dirty="0"/>
              <a:t>Sum vectors of each word</a:t>
            </a:r>
          </a:p>
          <a:p>
            <a:pPr lvl="1"/>
            <a:r>
              <a:rPr lang="en-US" dirty="0"/>
              <a:t>Possibly weigh each word inversely according to its prevalence</a:t>
            </a:r>
          </a:p>
          <a:p>
            <a:pPr lvl="2"/>
            <a:r>
              <a:rPr lang="en-US" dirty="0"/>
              <a:t>Problem: The word “New” has different meaning in this context</a:t>
            </a:r>
          </a:p>
          <a:p>
            <a:pPr lvl="1"/>
            <a:r>
              <a:rPr lang="en-US" dirty="0"/>
              <a:t>Detect phrases, and learn “word” representations for them</a:t>
            </a:r>
          </a:p>
          <a:p>
            <a:pPr lvl="1"/>
            <a:r>
              <a:rPr lang="en-US" dirty="0"/>
              <a:t>As a preprocessing step, use PMI to find words that co-occur together</a:t>
            </a:r>
          </a:p>
          <a:p>
            <a:pPr lvl="1"/>
            <a:r>
              <a:rPr lang="en-US" dirty="0"/>
              <a:t>Replace them with a single token (e.g. “</a:t>
            </a:r>
            <a:r>
              <a:rPr lang="en-US" dirty="0" err="1"/>
              <a:t>new_york_city</a:t>
            </a:r>
            <a:r>
              <a:rPr lang="en-US" dirty="0"/>
              <a:t>”)</a:t>
            </a:r>
            <a:endParaRPr lang="x-none" dirty="0"/>
          </a:p>
        </p:txBody>
      </p:sp>
    </p:spTree>
    <p:extLst>
      <p:ext uri="{BB962C8B-B14F-4D97-AF65-F5344CB8AC3E}">
        <p14:creationId xmlns:p14="http://schemas.microsoft.com/office/powerpoint/2010/main" val="275114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BB0E1C-B086-4658-8E20-C5A7EADCBC75}"/>
              </a:ext>
            </a:extLst>
          </p:cNvPr>
          <p:cNvSpPr>
            <a:spLocks noGrp="1"/>
          </p:cNvSpPr>
          <p:nvPr>
            <p:ph type="title"/>
          </p:nvPr>
        </p:nvSpPr>
        <p:spPr/>
        <p:txBody>
          <a:bodyPr/>
          <a:lstStyle/>
          <a:p>
            <a:r>
              <a:rPr lang="en-US" dirty="0"/>
              <a:t>Sentence Embedding</a:t>
            </a:r>
            <a:endParaRPr lang="en-IL" dirty="0"/>
          </a:p>
        </p:txBody>
      </p:sp>
      <p:sp>
        <p:nvSpPr>
          <p:cNvPr id="5" name="Text Placeholder 4">
            <a:extLst>
              <a:ext uri="{FF2B5EF4-FFF2-40B4-BE49-F238E27FC236}">
                <a16:creationId xmlns:a16="http://schemas.microsoft.com/office/drawing/2014/main" id="{7854E28B-0043-4613-86F9-582FD6CD580F}"/>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267186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5E6CC-2A1B-4C76-8C28-F22C7373BE4E}"/>
              </a:ext>
            </a:extLst>
          </p:cNvPr>
          <p:cNvSpPr>
            <a:spLocks noGrp="1"/>
          </p:cNvSpPr>
          <p:nvPr>
            <p:ph type="title"/>
          </p:nvPr>
        </p:nvSpPr>
        <p:spPr/>
        <p:txBody>
          <a:bodyPr/>
          <a:lstStyle/>
          <a:p>
            <a:r>
              <a:rPr lang="en-GB" dirty="0"/>
              <a:t>Sentence Embedding</a:t>
            </a:r>
            <a:endParaRPr lang="x-none" dirty="0"/>
          </a:p>
        </p:txBody>
      </p:sp>
      <p:sp>
        <p:nvSpPr>
          <p:cNvPr id="3" name="Content Placeholder 2">
            <a:extLst>
              <a:ext uri="{FF2B5EF4-FFF2-40B4-BE49-F238E27FC236}">
                <a16:creationId xmlns:a16="http://schemas.microsoft.com/office/drawing/2014/main" id="{99739897-296C-44EE-B6A8-3B3A177F3CCE}"/>
              </a:ext>
            </a:extLst>
          </p:cNvPr>
          <p:cNvSpPr>
            <a:spLocks noGrp="1"/>
          </p:cNvSpPr>
          <p:nvPr>
            <p:ph idx="1"/>
          </p:nvPr>
        </p:nvSpPr>
        <p:spPr/>
        <p:txBody>
          <a:bodyPr/>
          <a:lstStyle/>
          <a:p>
            <a:r>
              <a:rPr lang="en-GB" dirty="0"/>
              <a:t>Generally problematic, as the same text can have different emphasis in different scenarios</a:t>
            </a:r>
          </a:p>
          <a:p>
            <a:r>
              <a:rPr lang="en-GB" dirty="0"/>
              <a:t>A few baselines to consider:</a:t>
            </a:r>
          </a:p>
          <a:p>
            <a:pPr lvl="1"/>
            <a:r>
              <a:rPr lang="en-GB" dirty="0"/>
              <a:t>Average word vectors</a:t>
            </a:r>
          </a:p>
          <a:p>
            <a:pPr lvl="1"/>
            <a:r>
              <a:rPr lang="en-GB" dirty="0"/>
              <a:t>Average word vectors, inversely weighted by prevalence (so common words have less influence)</a:t>
            </a:r>
          </a:p>
          <a:p>
            <a:pPr lvl="1"/>
            <a:r>
              <a:rPr lang="en-GB" dirty="0"/>
              <a:t>Learn a vector for each sentence during training (aka doc2vec, paragraph2vec)</a:t>
            </a:r>
          </a:p>
          <a:p>
            <a:pPr lvl="1"/>
            <a:r>
              <a:rPr lang="en-GB" dirty="0"/>
              <a:t>Use the final hidden state of a RNNLM as an embedding of the entire document</a:t>
            </a:r>
            <a:endParaRPr lang="x-none" dirty="0"/>
          </a:p>
        </p:txBody>
      </p:sp>
    </p:spTree>
    <p:extLst>
      <p:ext uri="{BB962C8B-B14F-4D97-AF65-F5344CB8AC3E}">
        <p14:creationId xmlns:p14="http://schemas.microsoft.com/office/powerpoint/2010/main" val="98543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B10E-42A4-4FE2-9F29-F09527F750CA}"/>
              </a:ext>
            </a:extLst>
          </p:cNvPr>
          <p:cNvSpPr>
            <a:spLocks noGrp="1"/>
          </p:cNvSpPr>
          <p:nvPr>
            <p:ph type="title"/>
          </p:nvPr>
        </p:nvSpPr>
        <p:spPr/>
        <p:txBody>
          <a:bodyPr>
            <a:normAutofit/>
          </a:bodyPr>
          <a:lstStyle/>
          <a:p>
            <a:r>
              <a:rPr lang="en-US" dirty="0"/>
              <a:t>Understanding Spoken Language</a:t>
            </a:r>
          </a:p>
        </p:txBody>
      </p:sp>
      <p:sp>
        <p:nvSpPr>
          <p:cNvPr id="3" name="Content Placeholder 2">
            <a:extLst>
              <a:ext uri="{FF2B5EF4-FFF2-40B4-BE49-F238E27FC236}">
                <a16:creationId xmlns:a16="http://schemas.microsoft.com/office/drawing/2014/main" id="{104AEC14-6F06-46FA-B6E1-0EF936753195}"/>
              </a:ext>
            </a:extLst>
          </p:cNvPr>
          <p:cNvSpPr>
            <a:spLocks noGrp="1"/>
          </p:cNvSpPr>
          <p:nvPr>
            <p:ph idx="1"/>
          </p:nvPr>
        </p:nvSpPr>
        <p:spPr/>
        <p:txBody>
          <a:bodyPr/>
          <a:lstStyle/>
          <a:p>
            <a:endParaRPr lang="en-IL"/>
          </a:p>
        </p:txBody>
      </p:sp>
      <p:sp>
        <p:nvSpPr>
          <p:cNvPr id="7" name="TextBox 6">
            <a:extLst>
              <a:ext uri="{FF2B5EF4-FFF2-40B4-BE49-F238E27FC236}">
                <a16:creationId xmlns:a16="http://schemas.microsoft.com/office/drawing/2014/main" id="{C1C2C1D9-6317-45EF-86FE-AAE8088400D5}"/>
              </a:ext>
            </a:extLst>
          </p:cNvPr>
          <p:cNvSpPr txBox="1"/>
          <p:nvPr/>
        </p:nvSpPr>
        <p:spPr>
          <a:xfrm>
            <a:off x="3527494" y="1551963"/>
            <a:ext cx="4184736" cy="369332"/>
          </a:xfrm>
          <a:prstGeom prst="rect">
            <a:avLst/>
          </a:prstGeom>
          <a:noFill/>
        </p:spPr>
        <p:txBody>
          <a:bodyPr wrap="square" rtlCol="0">
            <a:spAutoFit/>
          </a:bodyPr>
          <a:lstStyle/>
          <a:p>
            <a:pPr algn="ctr"/>
            <a:r>
              <a:rPr lang="en-US" dirty="0"/>
              <a:t>50-minute phone conversation</a:t>
            </a:r>
          </a:p>
        </p:txBody>
      </p:sp>
      <p:pic>
        <p:nvPicPr>
          <p:cNvPr id="4" name="Picture 3">
            <a:extLst>
              <a:ext uri="{FF2B5EF4-FFF2-40B4-BE49-F238E27FC236}">
                <a16:creationId xmlns:a16="http://schemas.microsoft.com/office/drawing/2014/main" id="{347372F8-89CD-4E40-97CB-EE655A32A2FB}"/>
              </a:ext>
            </a:extLst>
          </p:cNvPr>
          <p:cNvPicPr>
            <a:picLocks noChangeAspect="1"/>
          </p:cNvPicPr>
          <p:nvPr/>
        </p:nvPicPr>
        <p:blipFill>
          <a:blip r:embed="rId2"/>
          <a:stretch>
            <a:fillRect/>
          </a:stretch>
        </p:blipFill>
        <p:spPr>
          <a:xfrm>
            <a:off x="3602520" y="1104348"/>
            <a:ext cx="4109710" cy="379239"/>
          </a:xfrm>
          <a:prstGeom prst="rect">
            <a:avLst/>
          </a:prstGeom>
        </p:spPr>
      </p:pic>
    </p:spTree>
    <p:extLst>
      <p:ext uri="{BB962C8B-B14F-4D97-AF65-F5344CB8AC3E}">
        <p14:creationId xmlns:p14="http://schemas.microsoft.com/office/powerpoint/2010/main" val="271540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853F9-3E07-428F-917F-674640DF4BE1}"/>
              </a:ext>
            </a:extLst>
          </p:cNvPr>
          <p:cNvSpPr>
            <a:spLocks noGrp="1"/>
          </p:cNvSpPr>
          <p:nvPr>
            <p:ph type="title"/>
          </p:nvPr>
        </p:nvSpPr>
        <p:spPr/>
        <p:txBody>
          <a:bodyPr/>
          <a:lstStyle/>
          <a:p>
            <a:r>
              <a:rPr lang="en-US" dirty="0"/>
              <a:t>Sentence Embedding Options</a:t>
            </a:r>
            <a:endParaRPr lang="en-IL" dirty="0"/>
          </a:p>
        </p:txBody>
      </p:sp>
      <p:sp>
        <p:nvSpPr>
          <p:cNvPr id="3" name="Content Placeholder 2">
            <a:extLst>
              <a:ext uri="{FF2B5EF4-FFF2-40B4-BE49-F238E27FC236}">
                <a16:creationId xmlns:a16="http://schemas.microsoft.com/office/drawing/2014/main" id="{E63CB2AB-A28D-47F1-A419-31F80503CCB1}"/>
              </a:ext>
            </a:extLst>
          </p:cNvPr>
          <p:cNvSpPr>
            <a:spLocks noGrp="1"/>
          </p:cNvSpPr>
          <p:nvPr>
            <p:ph idx="1"/>
          </p:nvPr>
        </p:nvSpPr>
        <p:spPr/>
        <p:txBody>
          <a:bodyPr/>
          <a:lstStyle/>
          <a:p>
            <a:r>
              <a:rPr lang="en-US" dirty="0"/>
              <a:t>Average the word vectors of words in the sentence</a:t>
            </a:r>
          </a:p>
          <a:p>
            <a:r>
              <a:rPr lang="en-US" dirty="0"/>
              <a:t>Average the word vectors, weighted by their </a:t>
            </a:r>
            <a:r>
              <a:rPr lang="en-US" dirty="0" err="1"/>
              <a:t>TfIdf</a:t>
            </a:r>
            <a:endParaRPr lang="en-US" dirty="0"/>
          </a:p>
          <a:p>
            <a:r>
              <a:rPr lang="en-US" dirty="0"/>
              <a:t>Cluster word vectors into a large number of clusters (e.g. using k-means), and classify the sentence based on the distribution of clusters</a:t>
            </a:r>
          </a:p>
          <a:p>
            <a:pPr lvl="1"/>
            <a:r>
              <a:rPr lang="en-US" dirty="0"/>
              <a:t>This is a form of dimensionality reduction</a:t>
            </a:r>
          </a:p>
          <a:p>
            <a:pPr lvl="1"/>
            <a:r>
              <a:rPr lang="en-US" dirty="0"/>
              <a:t>A similar approach is to use LDA to compute the topic of each word in a document, and classify the distribution of topics</a:t>
            </a:r>
          </a:p>
          <a:p>
            <a:r>
              <a:rPr lang="en-US" dirty="0"/>
              <a:t>In all of these, the word vectors can be learned using Word2vec / </a:t>
            </a:r>
            <a:r>
              <a:rPr lang="en-US" dirty="0" err="1"/>
              <a:t>GloVe</a:t>
            </a:r>
            <a:r>
              <a:rPr lang="en-US" dirty="0"/>
              <a:t> etc., or using a language model!</a:t>
            </a:r>
          </a:p>
        </p:txBody>
      </p:sp>
    </p:spTree>
    <p:extLst>
      <p:ext uri="{BB962C8B-B14F-4D97-AF65-F5344CB8AC3E}">
        <p14:creationId xmlns:p14="http://schemas.microsoft.com/office/powerpoint/2010/main" val="50870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8C71F-BD4F-475C-B077-F1CA16525877}"/>
              </a:ext>
            </a:extLst>
          </p:cNvPr>
          <p:cNvSpPr>
            <a:spLocks noGrp="1"/>
          </p:cNvSpPr>
          <p:nvPr>
            <p:ph type="title"/>
          </p:nvPr>
        </p:nvSpPr>
        <p:spPr/>
        <p:txBody>
          <a:bodyPr/>
          <a:lstStyle/>
          <a:p>
            <a:r>
              <a:rPr lang="en-US" dirty="0"/>
              <a:t>RNN for Text Classification</a:t>
            </a:r>
            <a:endParaRPr lang="en-IL" dirty="0"/>
          </a:p>
        </p:txBody>
      </p:sp>
      <p:sp>
        <p:nvSpPr>
          <p:cNvPr id="3" name="Content Placeholder 2">
            <a:extLst>
              <a:ext uri="{FF2B5EF4-FFF2-40B4-BE49-F238E27FC236}">
                <a16:creationId xmlns:a16="http://schemas.microsoft.com/office/drawing/2014/main" id="{CE9D023A-10C1-47AE-999C-87FDF6DD0307}"/>
              </a:ext>
            </a:extLst>
          </p:cNvPr>
          <p:cNvSpPr>
            <a:spLocks noGrp="1"/>
          </p:cNvSpPr>
          <p:nvPr>
            <p:ph idx="1"/>
          </p:nvPr>
        </p:nvSpPr>
        <p:spPr/>
        <p:txBody>
          <a:bodyPr/>
          <a:lstStyle/>
          <a:p>
            <a:r>
              <a:rPr lang="en-US" dirty="0"/>
              <a:t>Embedding layer</a:t>
            </a:r>
          </a:p>
          <a:p>
            <a:pPr lvl="1"/>
            <a:r>
              <a:rPr lang="en-US" dirty="0"/>
              <a:t>Can be initialized randomly or using W2V </a:t>
            </a:r>
            <a:r>
              <a:rPr lang="en-US" dirty="0" err="1"/>
              <a:t>etc</a:t>
            </a:r>
            <a:endParaRPr lang="en-US" dirty="0"/>
          </a:p>
          <a:p>
            <a:pPr lvl="1"/>
            <a:r>
              <a:rPr lang="en-US" dirty="0"/>
              <a:t>Can be frozen or trainable (preferred)</a:t>
            </a:r>
          </a:p>
          <a:p>
            <a:r>
              <a:rPr lang="en-US" dirty="0"/>
              <a:t>1+ layers of LSTM</a:t>
            </a:r>
          </a:p>
          <a:p>
            <a:pPr lvl="1"/>
            <a:r>
              <a:rPr lang="en-US" dirty="0"/>
              <a:t>Optionally, </a:t>
            </a:r>
            <a:r>
              <a:rPr lang="en-US" dirty="0" err="1"/>
              <a:t>biLSTM</a:t>
            </a:r>
            <a:endParaRPr lang="en-US" dirty="0"/>
          </a:p>
          <a:p>
            <a:r>
              <a:rPr lang="en-US" dirty="0" err="1"/>
              <a:t>Softmax</a:t>
            </a:r>
            <a:r>
              <a:rPr lang="en-US" dirty="0"/>
              <a:t> layer for output</a:t>
            </a:r>
          </a:p>
          <a:p>
            <a:endParaRPr lang="en-IL" dirty="0"/>
          </a:p>
        </p:txBody>
      </p:sp>
      <p:pic>
        <p:nvPicPr>
          <p:cNvPr id="1026" name="Picture 2" descr="Image result for lstm embedding network architecture">
            <a:extLst>
              <a:ext uri="{FF2B5EF4-FFF2-40B4-BE49-F238E27FC236}">
                <a16:creationId xmlns:a16="http://schemas.microsoft.com/office/drawing/2014/main" id="{D427CAA7-8823-4A6D-B33B-F04A42FA9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7130" y="2143440"/>
            <a:ext cx="3578607" cy="4229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7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C0DC4-6E69-46F1-A565-6C2B52D35128}"/>
              </a:ext>
            </a:extLst>
          </p:cNvPr>
          <p:cNvSpPr>
            <a:spLocks noGrp="1"/>
          </p:cNvSpPr>
          <p:nvPr>
            <p:ph type="title"/>
          </p:nvPr>
        </p:nvSpPr>
        <p:spPr/>
        <p:txBody>
          <a:bodyPr/>
          <a:lstStyle/>
          <a:p>
            <a:r>
              <a:rPr lang="en-US" dirty="0"/>
              <a:t>Sentence Embedding</a:t>
            </a:r>
            <a:endParaRPr lang="en-IL" dirty="0"/>
          </a:p>
        </p:txBody>
      </p:sp>
      <p:sp>
        <p:nvSpPr>
          <p:cNvPr id="3" name="Content Placeholder 2">
            <a:extLst>
              <a:ext uri="{FF2B5EF4-FFF2-40B4-BE49-F238E27FC236}">
                <a16:creationId xmlns:a16="http://schemas.microsoft.com/office/drawing/2014/main" id="{BB690901-3A04-428F-875D-D4471D127F40}"/>
              </a:ext>
            </a:extLst>
          </p:cNvPr>
          <p:cNvSpPr>
            <a:spLocks noGrp="1"/>
          </p:cNvSpPr>
          <p:nvPr>
            <p:ph idx="1"/>
          </p:nvPr>
        </p:nvSpPr>
        <p:spPr>
          <a:xfrm>
            <a:off x="279918" y="1296955"/>
            <a:ext cx="6665043" cy="4880008"/>
          </a:xfrm>
        </p:spPr>
        <p:txBody>
          <a:bodyPr>
            <a:normAutofit/>
          </a:bodyPr>
          <a:lstStyle/>
          <a:p>
            <a:pPr>
              <a:lnSpc>
                <a:spcPct val="120000"/>
              </a:lnSpc>
              <a:spcBef>
                <a:spcPts val="0"/>
              </a:spcBef>
              <a:spcAft>
                <a:spcPts val="600"/>
              </a:spcAft>
            </a:pPr>
            <a:r>
              <a:rPr lang="en-US" sz="2400" dirty="0"/>
              <a:t>Another idea - train a language model, and use the last hidden state as Sentence Embedding</a:t>
            </a:r>
          </a:p>
          <a:p>
            <a:pPr>
              <a:lnSpc>
                <a:spcPct val="120000"/>
              </a:lnSpc>
              <a:spcBef>
                <a:spcPts val="0"/>
              </a:spcBef>
              <a:spcAft>
                <a:spcPts val="600"/>
              </a:spcAft>
            </a:pPr>
            <a:r>
              <a:rPr lang="en-US" sz="2400" dirty="0"/>
              <a:t>Or, take a weighted average of several hidden states</a:t>
            </a:r>
          </a:p>
          <a:p>
            <a:pPr>
              <a:lnSpc>
                <a:spcPct val="120000"/>
              </a:lnSpc>
              <a:spcBef>
                <a:spcPts val="0"/>
              </a:spcBef>
              <a:spcAft>
                <a:spcPts val="600"/>
              </a:spcAft>
            </a:pPr>
            <a:r>
              <a:rPr lang="en-US" sz="2400" dirty="0"/>
              <a:t>Or, concatenate the hidden states into a single vector, and learn a classifier on top of it</a:t>
            </a:r>
          </a:p>
          <a:p>
            <a:pPr>
              <a:lnSpc>
                <a:spcPct val="120000"/>
              </a:lnSpc>
              <a:spcBef>
                <a:spcPts val="0"/>
              </a:spcBef>
              <a:spcAft>
                <a:spcPts val="600"/>
              </a:spcAft>
            </a:pPr>
            <a:r>
              <a:rPr lang="en-US" sz="2400" dirty="0"/>
              <a:t>We can also try an Autoencoder – try to predict the sentence itself from a bottleneck representation</a:t>
            </a:r>
            <a:endParaRPr lang="en-IL" sz="2400" dirty="0"/>
          </a:p>
        </p:txBody>
      </p:sp>
      <p:pic>
        <p:nvPicPr>
          <p:cNvPr id="9218" name="Picture 2" descr="Image result for autoencoder sentence embedding">
            <a:extLst>
              <a:ext uri="{FF2B5EF4-FFF2-40B4-BE49-F238E27FC236}">
                <a16:creationId xmlns:a16="http://schemas.microsoft.com/office/drawing/2014/main" id="{DF6B5684-C6CC-4FC8-B14D-24F2EFA0B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4961" y="2322576"/>
            <a:ext cx="5247039" cy="3921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769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03391-7F7A-4616-9F4B-98E73F44B1B1}"/>
              </a:ext>
            </a:extLst>
          </p:cNvPr>
          <p:cNvSpPr>
            <a:spLocks noGrp="1"/>
          </p:cNvSpPr>
          <p:nvPr>
            <p:ph type="title"/>
          </p:nvPr>
        </p:nvSpPr>
        <p:spPr/>
        <p:txBody>
          <a:bodyPr/>
          <a:lstStyle/>
          <a:p>
            <a:r>
              <a:rPr lang="en-US" dirty="0"/>
              <a:t>Sentence Embedding Using Flair &amp; </a:t>
            </a:r>
            <a:r>
              <a:rPr lang="en-US" dirty="0" err="1"/>
              <a:t>Numpy</a:t>
            </a:r>
            <a:endParaRPr lang="en-IL" dirty="0"/>
          </a:p>
        </p:txBody>
      </p:sp>
      <p:sp>
        <p:nvSpPr>
          <p:cNvPr id="3" name="Content Placeholder 2">
            <a:extLst>
              <a:ext uri="{FF2B5EF4-FFF2-40B4-BE49-F238E27FC236}">
                <a16:creationId xmlns:a16="http://schemas.microsoft.com/office/drawing/2014/main" id="{85537525-9869-4BFF-9A63-AA1B388EEEEF}"/>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7F7EC20E-2C58-46D5-A439-F46FA5369D47}"/>
              </a:ext>
            </a:extLst>
          </p:cNvPr>
          <p:cNvPicPr>
            <a:picLocks noChangeAspect="1"/>
          </p:cNvPicPr>
          <p:nvPr/>
        </p:nvPicPr>
        <p:blipFill>
          <a:blip r:embed="rId2"/>
          <a:stretch>
            <a:fillRect/>
          </a:stretch>
        </p:blipFill>
        <p:spPr>
          <a:xfrm>
            <a:off x="359144" y="2544417"/>
            <a:ext cx="11473712" cy="1769166"/>
          </a:xfrm>
          <a:prstGeom prst="rect">
            <a:avLst/>
          </a:prstGeom>
        </p:spPr>
      </p:pic>
    </p:spTree>
    <p:extLst>
      <p:ext uri="{BB962C8B-B14F-4D97-AF65-F5344CB8AC3E}">
        <p14:creationId xmlns:p14="http://schemas.microsoft.com/office/powerpoint/2010/main" val="257497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BB0E1C-B086-4658-8E20-C5A7EADCBC75}"/>
              </a:ext>
            </a:extLst>
          </p:cNvPr>
          <p:cNvSpPr>
            <a:spLocks noGrp="1"/>
          </p:cNvSpPr>
          <p:nvPr>
            <p:ph type="title"/>
          </p:nvPr>
        </p:nvSpPr>
        <p:spPr/>
        <p:txBody>
          <a:bodyPr/>
          <a:lstStyle/>
          <a:p>
            <a:r>
              <a:rPr lang="en-US" dirty="0"/>
              <a:t>Contextualized Word Embeddings with </a:t>
            </a:r>
            <a:r>
              <a:rPr lang="en-US" dirty="0" err="1"/>
              <a:t>ELMo</a:t>
            </a:r>
            <a:endParaRPr lang="en-IL" dirty="0"/>
          </a:p>
        </p:txBody>
      </p:sp>
      <p:sp>
        <p:nvSpPr>
          <p:cNvPr id="5" name="Text Placeholder 4">
            <a:extLst>
              <a:ext uri="{FF2B5EF4-FFF2-40B4-BE49-F238E27FC236}">
                <a16:creationId xmlns:a16="http://schemas.microsoft.com/office/drawing/2014/main" id="{7854E28B-0043-4613-86F9-582FD6CD580F}"/>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60310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0865-543B-4DB6-9279-8C30C6B86AFD}"/>
              </a:ext>
            </a:extLst>
          </p:cNvPr>
          <p:cNvSpPr>
            <a:spLocks noGrp="1"/>
          </p:cNvSpPr>
          <p:nvPr>
            <p:ph type="title"/>
          </p:nvPr>
        </p:nvSpPr>
        <p:spPr/>
        <p:txBody>
          <a:bodyPr/>
          <a:lstStyle/>
          <a:p>
            <a:r>
              <a:rPr lang="en-US" dirty="0"/>
              <a:t>Contextualized Word Representations</a:t>
            </a:r>
            <a:endParaRPr lang="en-IL" dirty="0"/>
          </a:p>
        </p:txBody>
      </p:sp>
      <p:sp>
        <p:nvSpPr>
          <p:cNvPr id="3" name="Content Placeholder 2">
            <a:extLst>
              <a:ext uri="{FF2B5EF4-FFF2-40B4-BE49-F238E27FC236}">
                <a16:creationId xmlns:a16="http://schemas.microsoft.com/office/drawing/2014/main" id="{40D03492-7ED5-47DB-AC43-0B5E28916EA4}"/>
              </a:ext>
            </a:extLst>
          </p:cNvPr>
          <p:cNvSpPr>
            <a:spLocks noGrp="1"/>
          </p:cNvSpPr>
          <p:nvPr>
            <p:ph idx="1"/>
          </p:nvPr>
        </p:nvSpPr>
        <p:spPr/>
        <p:txBody>
          <a:bodyPr>
            <a:normAutofit/>
          </a:bodyPr>
          <a:lstStyle/>
          <a:p>
            <a:pPr fontAlgn="base"/>
            <a:r>
              <a:rPr lang="en-US" dirty="0"/>
              <a:t>The meaning of a word is </a:t>
            </a:r>
            <a:r>
              <a:rPr lang="en-US" b="1" dirty="0"/>
              <a:t>context-dependent;</a:t>
            </a:r>
            <a:r>
              <a:rPr lang="en-US" dirty="0"/>
              <a:t> their embeddings should also take context into account</a:t>
            </a:r>
          </a:p>
          <a:p>
            <a:pPr lvl="1" fontAlgn="base"/>
            <a:r>
              <a:rPr lang="en-US" dirty="0"/>
              <a:t>“The bank on the other end of the street was robbed”</a:t>
            </a:r>
          </a:p>
          <a:p>
            <a:pPr lvl="1" fontAlgn="base"/>
            <a:r>
              <a:rPr lang="en-US" dirty="0"/>
              <a:t>“We had a picnic on the bank of the river”</a:t>
            </a:r>
          </a:p>
          <a:p>
            <a:pPr fontAlgn="base"/>
            <a:r>
              <a:rPr lang="en-US" dirty="0"/>
              <a:t>Embeddings from Language Model (</a:t>
            </a:r>
            <a:r>
              <a:rPr lang="en-US" dirty="0" err="1"/>
              <a:t>ELMo</a:t>
            </a:r>
            <a:r>
              <a:rPr lang="en-US" dirty="0"/>
              <a:t>) uses </a:t>
            </a:r>
            <a:r>
              <a:rPr lang="en-US" b="1" dirty="0"/>
              <a:t>language models</a:t>
            </a:r>
            <a:r>
              <a:rPr lang="en-US" dirty="0"/>
              <a:t> to obtain embeddings for individual words while taking the entire sentence or paragraph into account</a:t>
            </a:r>
          </a:p>
          <a:p>
            <a:endParaRPr lang="en-IL" dirty="0"/>
          </a:p>
        </p:txBody>
      </p:sp>
    </p:spTree>
    <p:extLst>
      <p:ext uri="{BB962C8B-B14F-4D97-AF65-F5344CB8AC3E}">
        <p14:creationId xmlns:p14="http://schemas.microsoft.com/office/powerpoint/2010/main" val="61183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0865-543B-4DB6-9279-8C30C6B86AFD}"/>
              </a:ext>
            </a:extLst>
          </p:cNvPr>
          <p:cNvSpPr>
            <a:spLocks noGrp="1"/>
          </p:cNvSpPr>
          <p:nvPr>
            <p:ph type="title"/>
          </p:nvPr>
        </p:nvSpPr>
        <p:spPr/>
        <p:txBody>
          <a:bodyPr/>
          <a:lstStyle/>
          <a:p>
            <a:r>
              <a:rPr lang="en-US" dirty="0"/>
              <a:t>Contextualized Word Representations</a:t>
            </a:r>
            <a:endParaRPr lang="en-IL" dirty="0"/>
          </a:p>
        </p:txBody>
      </p:sp>
      <p:sp>
        <p:nvSpPr>
          <p:cNvPr id="3" name="Content Placeholder 2">
            <a:extLst>
              <a:ext uri="{FF2B5EF4-FFF2-40B4-BE49-F238E27FC236}">
                <a16:creationId xmlns:a16="http://schemas.microsoft.com/office/drawing/2014/main" id="{40D03492-7ED5-47DB-AC43-0B5E28916EA4}"/>
              </a:ext>
            </a:extLst>
          </p:cNvPr>
          <p:cNvSpPr>
            <a:spLocks noGrp="1"/>
          </p:cNvSpPr>
          <p:nvPr>
            <p:ph idx="1"/>
          </p:nvPr>
        </p:nvSpPr>
        <p:spPr/>
        <p:txBody>
          <a:bodyPr>
            <a:normAutofit/>
          </a:bodyPr>
          <a:lstStyle/>
          <a:p>
            <a:pPr fontAlgn="base"/>
            <a:r>
              <a:rPr lang="en-US" dirty="0"/>
              <a:t>Concretely, </a:t>
            </a:r>
            <a:r>
              <a:rPr lang="en-US" dirty="0" err="1"/>
              <a:t>ELMos</a:t>
            </a:r>
            <a:r>
              <a:rPr lang="en-US" dirty="0"/>
              <a:t> use a pre-trained, multi-layer, bi-directional, LSTM-based language model and extract the </a:t>
            </a:r>
            <a:r>
              <a:rPr lang="en-US" b="1" dirty="0"/>
              <a:t>hidden state</a:t>
            </a:r>
            <a:r>
              <a:rPr lang="en-US" dirty="0"/>
              <a:t> of each layer for the input sequence of words. Then, they compute a </a:t>
            </a:r>
            <a:r>
              <a:rPr lang="en-US" b="1" dirty="0"/>
              <a:t>weighted sum</a:t>
            </a:r>
            <a:r>
              <a:rPr lang="en-US" dirty="0"/>
              <a:t> of those hidden states to obtain an embedding for each word</a:t>
            </a:r>
          </a:p>
          <a:p>
            <a:pPr fontAlgn="base"/>
            <a:r>
              <a:rPr lang="en-US" dirty="0"/>
              <a:t>The weight of each hidden state is task-dependent and is </a:t>
            </a:r>
            <a:r>
              <a:rPr lang="en-US" b="1" dirty="0"/>
              <a:t>learned</a:t>
            </a:r>
            <a:endParaRPr lang="en-US" dirty="0"/>
          </a:p>
          <a:p>
            <a:pPr fontAlgn="base"/>
            <a:r>
              <a:rPr lang="en-US" dirty="0" err="1"/>
              <a:t>ELMo</a:t>
            </a:r>
            <a:r>
              <a:rPr lang="en-US" dirty="0"/>
              <a:t> improves the performance of models across a wide range of tasks, spanning from question answering and sentiment analysis to named entity recognition.</a:t>
            </a:r>
          </a:p>
          <a:p>
            <a:endParaRPr lang="en-IL" dirty="0"/>
          </a:p>
        </p:txBody>
      </p:sp>
    </p:spTree>
    <p:extLst>
      <p:ext uri="{BB962C8B-B14F-4D97-AF65-F5344CB8AC3E}">
        <p14:creationId xmlns:p14="http://schemas.microsoft.com/office/powerpoint/2010/main" val="356162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3218-2D26-4AAC-8A39-49B2ADD21DF0}"/>
              </a:ext>
            </a:extLst>
          </p:cNvPr>
          <p:cNvSpPr>
            <a:spLocks noGrp="1"/>
          </p:cNvSpPr>
          <p:nvPr>
            <p:ph type="title"/>
          </p:nvPr>
        </p:nvSpPr>
        <p:spPr/>
        <p:txBody>
          <a:bodyPr/>
          <a:lstStyle/>
          <a:p>
            <a:r>
              <a:rPr lang="en-US" dirty="0" err="1"/>
              <a:t>ELMo</a:t>
            </a:r>
            <a:endParaRPr lang="en-IL" dirty="0"/>
          </a:p>
        </p:txBody>
      </p:sp>
      <p:sp>
        <p:nvSpPr>
          <p:cNvPr id="3" name="Content Placeholder 2">
            <a:extLst>
              <a:ext uri="{FF2B5EF4-FFF2-40B4-BE49-F238E27FC236}">
                <a16:creationId xmlns:a16="http://schemas.microsoft.com/office/drawing/2014/main" id="{A3F37E41-74F2-4A9E-B72A-58E0732615F8}"/>
              </a:ext>
            </a:extLst>
          </p:cNvPr>
          <p:cNvSpPr>
            <a:spLocks noGrp="1"/>
          </p:cNvSpPr>
          <p:nvPr>
            <p:ph idx="1"/>
          </p:nvPr>
        </p:nvSpPr>
        <p:spPr>
          <a:xfrm>
            <a:off x="279919" y="1296955"/>
            <a:ext cx="5947860" cy="4880008"/>
          </a:xfrm>
        </p:spPr>
        <p:txBody>
          <a:bodyPr/>
          <a:lstStyle/>
          <a:p>
            <a:r>
              <a:rPr lang="en-US" dirty="0"/>
              <a:t>Train a Language Model on a large corpus (1B Word Benchmark)</a:t>
            </a:r>
          </a:p>
          <a:p>
            <a:r>
              <a:rPr lang="en-US" dirty="0"/>
              <a:t>Train using a 2-layer LSTM</a:t>
            </a:r>
          </a:p>
          <a:p>
            <a:r>
              <a:rPr lang="en-US" dirty="0"/>
              <a:t>Use Character-level embedding using a CNN + Max pooling as input embeddings</a:t>
            </a:r>
            <a:endParaRPr lang="en-IL" dirty="0"/>
          </a:p>
        </p:txBody>
      </p:sp>
      <p:pic>
        <p:nvPicPr>
          <p:cNvPr id="6146" name="Picture 2" descr="Baseline bidirectional LSTM language model used for ELMo paper">
            <a:extLst>
              <a:ext uri="{FF2B5EF4-FFF2-40B4-BE49-F238E27FC236}">
                <a16:creationId xmlns:a16="http://schemas.microsoft.com/office/drawing/2014/main" id="{D5D4D479-4432-4B89-B3E5-CCA84D950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228725"/>
            <a:ext cx="5947860" cy="5372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40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EA2A7C85-2E83-4ED9-969E-66959F1A8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875" y="383892"/>
            <a:ext cx="6318250" cy="6474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5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DB241-B72A-4656-AE72-00F501A9FA2D}"/>
              </a:ext>
            </a:extLst>
          </p:cNvPr>
          <p:cNvSpPr>
            <a:spLocks noGrp="1"/>
          </p:cNvSpPr>
          <p:nvPr>
            <p:ph type="title"/>
          </p:nvPr>
        </p:nvSpPr>
        <p:spPr/>
        <p:txBody>
          <a:bodyPr/>
          <a:lstStyle/>
          <a:p>
            <a:r>
              <a:rPr lang="en-US" dirty="0" err="1"/>
              <a:t>ELMo</a:t>
            </a:r>
            <a:r>
              <a:rPr lang="en-US" dirty="0"/>
              <a:t> embeddings are comprised of multiple layers</a:t>
            </a:r>
            <a:endParaRPr lang="en-IL" dirty="0"/>
          </a:p>
        </p:txBody>
      </p:sp>
      <p:pic>
        <p:nvPicPr>
          <p:cNvPr id="5" name="Content Placeholder 4" descr="A picture containing clock&#10;&#10;Description automatically generated">
            <a:extLst>
              <a:ext uri="{FF2B5EF4-FFF2-40B4-BE49-F238E27FC236}">
                <a16:creationId xmlns:a16="http://schemas.microsoft.com/office/drawing/2014/main" id="{85F8CFB8-7CE2-46FC-BB0D-0811623B13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6198" y="1267171"/>
            <a:ext cx="9739604" cy="5478527"/>
          </a:xfrm>
        </p:spPr>
      </p:pic>
    </p:spTree>
    <p:extLst>
      <p:ext uri="{BB962C8B-B14F-4D97-AF65-F5344CB8AC3E}">
        <p14:creationId xmlns:p14="http://schemas.microsoft.com/office/powerpoint/2010/main" val="326109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B10E-42A4-4FE2-9F29-F09527F750CA}"/>
              </a:ext>
            </a:extLst>
          </p:cNvPr>
          <p:cNvSpPr>
            <a:spLocks noGrp="1"/>
          </p:cNvSpPr>
          <p:nvPr>
            <p:ph type="title"/>
          </p:nvPr>
        </p:nvSpPr>
        <p:spPr/>
        <p:txBody>
          <a:bodyPr>
            <a:normAutofit/>
          </a:bodyPr>
          <a:lstStyle/>
          <a:p>
            <a:r>
              <a:rPr lang="en-US" dirty="0"/>
              <a:t>Understanding Spoken Language</a:t>
            </a:r>
          </a:p>
        </p:txBody>
      </p:sp>
      <p:sp>
        <p:nvSpPr>
          <p:cNvPr id="3" name="Content Placeholder 2">
            <a:extLst>
              <a:ext uri="{FF2B5EF4-FFF2-40B4-BE49-F238E27FC236}">
                <a16:creationId xmlns:a16="http://schemas.microsoft.com/office/drawing/2014/main" id="{95085DED-E622-42DF-9308-05A091D6D6BC}"/>
              </a:ext>
            </a:extLst>
          </p:cNvPr>
          <p:cNvSpPr>
            <a:spLocks noGrp="1"/>
          </p:cNvSpPr>
          <p:nvPr>
            <p:ph idx="1"/>
          </p:nvPr>
        </p:nvSpPr>
        <p:spPr/>
        <p:txBody>
          <a:bodyPr/>
          <a:lstStyle/>
          <a:p>
            <a:endParaRPr lang="en-IL"/>
          </a:p>
        </p:txBody>
      </p:sp>
      <p:sp>
        <p:nvSpPr>
          <p:cNvPr id="7" name="TextBox 6">
            <a:extLst>
              <a:ext uri="{FF2B5EF4-FFF2-40B4-BE49-F238E27FC236}">
                <a16:creationId xmlns:a16="http://schemas.microsoft.com/office/drawing/2014/main" id="{C1C2C1D9-6317-45EF-86FE-AAE8088400D5}"/>
              </a:ext>
            </a:extLst>
          </p:cNvPr>
          <p:cNvSpPr txBox="1"/>
          <p:nvPr/>
        </p:nvSpPr>
        <p:spPr>
          <a:xfrm>
            <a:off x="3527494" y="1551963"/>
            <a:ext cx="4184736" cy="369332"/>
          </a:xfrm>
          <a:prstGeom prst="rect">
            <a:avLst/>
          </a:prstGeom>
          <a:noFill/>
        </p:spPr>
        <p:txBody>
          <a:bodyPr wrap="square" rtlCol="0">
            <a:spAutoFit/>
          </a:bodyPr>
          <a:lstStyle/>
          <a:p>
            <a:pPr algn="ctr"/>
            <a:r>
              <a:rPr lang="en-US" dirty="0"/>
              <a:t>50-minute phone conversation</a:t>
            </a:r>
          </a:p>
        </p:txBody>
      </p:sp>
      <p:sp>
        <p:nvSpPr>
          <p:cNvPr id="14" name="TextBox 13">
            <a:extLst>
              <a:ext uri="{FF2B5EF4-FFF2-40B4-BE49-F238E27FC236}">
                <a16:creationId xmlns:a16="http://schemas.microsoft.com/office/drawing/2014/main" id="{778CDC09-7D2D-417A-8C74-DBAB53C5ED5A}"/>
              </a:ext>
            </a:extLst>
          </p:cNvPr>
          <p:cNvSpPr txBox="1"/>
          <p:nvPr/>
        </p:nvSpPr>
        <p:spPr>
          <a:xfrm>
            <a:off x="6472339" y="2120757"/>
            <a:ext cx="4062952" cy="276999"/>
          </a:xfrm>
          <a:prstGeom prst="rect">
            <a:avLst/>
          </a:prstGeom>
          <a:noFill/>
        </p:spPr>
        <p:txBody>
          <a:bodyPr wrap="square" lIns="0" tIns="0" rIns="0" bIns="0" rtlCol="0">
            <a:spAutoFit/>
          </a:bodyPr>
          <a:lstStyle/>
          <a:p>
            <a:r>
              <a:rPr lang="en-US" dirty="0"/>
              <a:t>How did the conversation progress?</a:t>
            </a:r>
          </a:p>
        </p:txBody>
      </p:sp>
      <p:pic>
        <p:nvPicPr>
          <p:cNvPr id="4" name="Picture 3">
            <a:extLst>
              <a:ext uri="{FF2B5EF4-FFF2-40B4-BE49-F238E27FC236}">
                <a16:creationId xmlns:a16="http://schemas.microsoft.com/office/drawing/2014/main" id="{347372F8-89CD-4E40-97CB-EE655A32A2FB}"/>
              </a:ext>
            </a:extLst>
          </p:cNvPr>
          <p:cNvPicPr>
            <a:picLocks noChangeAspect="1"/>
          </p:cNvPicPr>
          <p:nvPr/>
        </p:nvPicPr>
        <p:blipFill>
          <a:blip r:embed="rId2"/>
          <a:stretch>
            <a:fillRect/>
          </a:stretch>
        </p:blipFill>
        <p:spPr>
          <a:xfrm>
            <a:off x="3602520" y="1104348"/>
            <a:ext cx="4109710" cy="379239"/>
          </a:xfrm>
          <a:prstGeom prst="rect">
            <a:avLst/>
          </a:prstGeom>
        </p:spPr>
      </p:pic>
      <p:pic>
        <p:nvPicPr>
          <p:cNvPr id="5" name="Picture 4">
            <a:extLst>
              <a:ext uri="{FF2B5EF4-FFF2-40B4-BE49-F238E27FC236}">
                <a16:creationId xmlns:a16="http://schemas.microsoft.com/office/drawing/2014/main" id="{ACB6F861-5F15-42CA-9EB3-834ED6639D5E}"/>
              </a:ext>
            </a:extLst>
          </p:cNvPr>
          <p:cNvPicPr>
            <a:picLocks noChangeAspect="1"/>
          </p:cNvPicPr>
          <p:nvPr/>
        </p:nvPicPr>
        <p:blipFill>
          <a:blip r:embed="rId3"/>
          <a:stretch>
            <a:fillRect/>
          </a:stretch>
        </p:blipFill>
        <p:spPr>
          <a:xfrm>
            <a:off x="6408444" y="2498070"/>
            <a:ext cx="5412388" cy="438327"/>
          </a:xfrm>
          <a:prstGeom prst="rect">
            <a:avLst/>
          </a:prstGeom>
        </p:spPr>
      </p:pic>
      <p:sp>
        <p:nvSpPr>
          <p:cNvPr id="16" name="TextBox 15">
            <a:extLst>
              <a:ext uri="{FF2B5EF4-FFF2-40B4-BE49-F238E27FC236}">
                <a16:creationId xmlns:a16="http://schemas.microsoft.com/office/drawing/2014/main" id="{41856DB6-5EA8-4D17-8308-14ABC0B89223}"/>
              </a:ext>
            </a:extLst>
          </p:cNvPr>
          <p:cNvSpPr txBox="1"/>
          <p:nvPr/>
        </p:nvSpPr>
        <p:spPr>
          <a:xfrm>
            <a:off x="326590" y="4594915"/>
            <a:ext cx="4062952" cy="276999"/>
          </a:xfrm>
          <a:prstGeom prst="rect">
            <a:avLst/>
          </a:prstGeom>
          <a:noFill/>
        </p:spPr>
        <p:txBody>
          <a:bodyPr wrap="square" lIns="0" tIns="0" rIns="0" bIns="0" rtlCol="0">
            <a:spAutoFit/>
          </a:bodyPr>
          <a:lstStyle>
            <a:defPPr>
              <a:defRPr lang="en-US"/>
            </a:defPPr>
          </a:lstStyle>
          <a:p>
            <a:r>
              <a:rPr lang="en-US" dirty="0"/>
              <a:t>What was said?</a:t>
            </a:r>
          </a:p>
        </p:txBody>
      </p:sp>
      <p:pic>
        <p:nvPicPr>
          <p:cNvPr id="18" name="Picture 17">
            <a:extLst>
              <a:ext uri="{FF2B5EF4-FFF2-40B4-BE49-F238E27FC236}">
                <a16:creationId xmlns:a16="http://schemas.microsoft.com/office/drawing/2014/main" id="{788C82A5-8FE0-48A2-9297-ABEF8EE4F83F}"/>
              </a:ext>
            </a:extLst>
          </p:cNvPr>
          <p:cNvPicPr>
            <a:picLocks noChangeAspect="1"/>
          </p:cNvPicPr>
          <p:nvPr/>
        </p:nvPicPr>
        <p:blipFill>
          <a:blip r:embed="rId4"/>
          <a:stretch>
            <a:fillRect/>
          </a:stretch>
        </p:blipFill>
        <p:spPr>
          <a:xfrm>
            <a:off x="326590" y="4956666"/>
            <a:ext cx="3320140" cy="1005775"/>
          </a:xfrm>
          <a:prstGeom prst="rect">
            <a:avLst/>
          </a:prstGeom>
          <a:ln>
            <a:solidFill>
              <a:srgbClr val="C00000"/>
            </a:solidFill>
          </a:ln>
        </p:spPr>
      </p:pic>
      <p:sp>
        <p:nvSpPr>
          <p:cNvPr id="23" name="TextBox 22">
            <a:extLst>
              <a:ext uri="{FF2B5EF4-FFF2-40B4-BE49-F238E27FC236}">
                <a16:creationId xmlns:a16="http://schemas.microsoft.com/office/drawing/2014/main" id="{153AE08C-6C83-48CA-A8CE-4F7F8C1FD8C4}"/>
              </a:ext>
            </a:extLst>
          </p:cNvPr>
          <p:cNvSpPr txBox="1"/>
          <p:nvPr/>
        </p:nvSpPr>
        <p:spPr>
          <a:xfrm>
            <a:off x="371168" y="2976178"/>
            <a:ext cx="4062952" cy="276999"/>
          </a:xfrm>
          <a:prstGeom prst="rect">
            <a:avLst/>
          </a:prstGeom>
          <a:noFill/>
        </p:spPr>
        <p:txBody>
          <a:bodyPr wrap="square" lIns="0" tIns="0" rIns="0" bIns="0" rtlCol="0">
            <a:spAutoFit/>
          </a:bodyPr>
          <a:lstStyle/>
          <a:p>
            <a:r>
              <a:rPr lang="en-US" dirty="0"/>
              <a:t>Who spoke when?</a:t>
            </a:r>
          </a:p>
        </p:txBody>
      </p:sp>
      <p:pic>
        <p:nvPicPr>
          <p:cNvPr id="24" name="Picture 23">
            <a:extLst>
              <a:ext uri="{FF2B5EF4-FFF2-40B4-BE49-F238E27FC236}">
                <a16:creationId xmlns:a16="http://schemas.microsoft.com/office/drawing/2014/main" id="{080CF2A0-94A3-4367-A51A-4FAEF5FBEF5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09243" y="3239909"/>
            <a:ext cx="5679196" cy="1057703"/>
          </a:xfrm>
          <a:prstGeom prst="rect">
            <a:avLst/>
          </a:prstGeom>
        </p:spPr>
      </p:pic>
      <p:sp>
        <p:nvSpPr>
          <p:cNvPr id="12" name="TextBox 11">
            <a:extLst>
              <a:ext uri="{FF2B5EF4-FFF2-40B4-BE49-F238E27FC236}">
                <a16:creationId xmlns:a16="http://schemas.microsoft.com/office/drawing/2014/main" id="{72CBAFFC-2CD8-4C25-8007-74B916DBF7A9}"/>
              </a:ext>
            </a:extLst>
          </p:cNvPr>
          <p:cNvSpPr txBox="1"/>
          <p:nvPr/>
        </p:nvSpPr>
        <p:spPr>
          <a:xfrm>
            <a:off x="6472339" y="3231424"/>
            <a:ext cx="4062952" cy="276999"/>
          </a:xfrm>
          <a:prstGeom prst="rect">
            <a:avLst/>
          </a:prstGeom>
          <a:noFill/>
        </p:spPr>
        <p:txBody>
          <a:bodyPr wrap="square" lIns="0" tIns="0" rIns="0" bIns="0" rtlCol="0">
            <a:spAutoFit/>
          </a:bodyPr>
          <a:lstStyle/>
          <a:p>
            <a:r>
              <a:rPr lang="en-US" dirty="0"/>
              <a:t>What was discussed?</a:t>
            </a:r>
          </a:p>
        </p:txBody>
      </p:sp>
      <p:pic>
        <p:nvPicPr>
          <p:cNvPr id="13" name="Picture 12">
            <a:extLst>
              <a:ext uri="{FF2B5EF4-FFF2-40B4-BE49-F238E27FC236}">
                <a16:creationId xmlns:a16="http://schemas.microsoft.com/office/drawing/2014/main" id="{DA907C1C-D471-4A63-83B7-469CE361251C}"/>
              </a:ext>
            </a:extLst>
          </p:cNvPr>
          <p:cNvPicPr>
            <a:picLocks noChangeAspect="1"/>
          </p:cNvPicPr>
          <p:nvPr/>
        </p:nvPicPr>
        <p:blipFill>
          <a:blip r:embed="rId6"/>
          <a:stretch>
            <a:fillRect/>
          </a:stretch>
        </p:blipFill>
        <p:spPr>
          <a:xfrm>
            <a:off x="6910732" y="3637592"/>
            <a:ext cx="3624559" cy="1118215"/>
          </a:xfrm>
          <a:prstGeom prst="rect">
            <a:avLst/>
          </a:prstGeom>
        </p:spPr>
      </p:pic>
      <p:pic>
        <p:nvPicPr>
          <p:cNvPr id="15" name="Picture 14">
            <a:extLst>
              <a:ext uri="{FF2B5EF4-FFF2-40B4-BE49-F238E27FC236}">
                <a16:creationId xmlns:a16="http://schemas.microsoft.com/office/drawing/2014/main" id="{176FBF3F-0374-43A2-937F-CC595189128A}"/>
              </a:ext>
            </a:extLst>
          </p:cNvPr>
          <p:cNvPicPr>
            <a:picLocks noChangeAspect="1"/>
          </p:cNvPicPr>
          <p:nvPr/>
        </p:nvPicPr>
        <p:blipFill>
          <a:blip r:embed="rId7"/>
          <a:stretch>
            <a:fillRect/>
          </a:stretch>
        </p:blipFill>
        <p:spPr>
          <a:xfrm>
            <a:off x="6492172" y="5413621"/>
            <a:ext cx="3320140" cy="1053926"/>
          </a:xfrm>
          <a:prstGeom prst="rect">
            <a:avLst/>
          </a:prstGeom>
        </p:spPr>
      </p:pic>
      <p:sp>
        <p:nvSpPr>
          <p:cNvPr id="19" name="TextBox 18">
            <a:extLst>
              <a:ext uri="{FF2B5EF4-FFF2-40B4-BE49-F238E27FC236}">
                <a16:creationId xmlns:a16="http://schemas.microsoft.com/office/drawing/2014/main" id="{01D355BD-D940-443C-9D78-BE7404E8E6A1}"/>
              </a:ext>
            </a:extLst>
          </p:cNvPr>
          <p:cNvSpPr txBox="1"/>
          <p:nvPr/>
        </p:nvSpPr>
        <p:spPr>
          <a:xfrm>
            <a:off x="6408444" y="4936705"/>
            <a:ext cx="4062952" cy="369332"/>
          </a:xfrm>
          <a:prstGeom prst="rect">
            <a:avLst/>
          </a:prstGeom>
          <a:noFill/>
        </p:spPr>
        <p:txBody>
          <a:bodyPr wrap="square" rtlCol="0">
            <a:spAutoFit/>
          </a:bodyPr>
          <a:lstStyle/>
          <a:p>
            <a:r>
              <a:rPr lang="en-US" dirty="0"/>
              <a:t>What was shown?</a:t>
            </a:r>
          </a:p>
        </p:txBody>
      </p:sp>
    </p:spTree>
    <p:extLst>
      <p:ext uri="{BB962C8B-B14F-4D97-AF65-F5344CB8AC3E}">
        <p14:creationId xmlns:p14="http://schemas.microsoft.com/office/powerpoint/2010/main" val="369539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87BC9-06AB-4397-A003-DD45B763A0E3}"/>
              </a:ext>
            </a:extLst>
          </p:cNvPr>
          <p:cNvSpPr>
            <a:spLocks noGrp="1"/>
          </p:cNvSpPr>
          <p:nvPr>
            <p:ph type="title"/>
          </p:nvPr>
        </p:nvSpPr>
        <p:spPr/>
        <p:txBody>
          <a:bodyPr>
            <a:normAutofit/>
          </a:bodyPr>
          <a:lstStyle/>
          <a:p>
            <a:r>
              <a:rPr lang="en-US" sz="3200" dirty="0" err="1"/>
              <a:t>ELMo</a:t>
            </a:r>
            <a:r>
              <a:rPr lang="en-US" sz="3200" dirty="0"/>
              <a:t> embeddings are comprised of multiple layers</a:t>
            </a:r>
            <a:endParaRPr lang="en-IL" sz="3200" dirty="0"/>
          </a:p>
        </p:txBody>
      </p:sp>
      <p:sp>
        <p:nvSpPr>
          <p:cNvPr id="3" name="Content Placeholder 2">
            <a:extLst>
              <a:ext uri="{FF2B5EF4-FFF2-40B4-BE49-F238E27FC236}">
                <a16:creationId xmlns:a16="http://schemas.microsoft.com/office/drawing/2014/main" id="{5C8FC364-85AD-47E9-B932-721D8E87CDED}"/>
              </a:ext>
            </a:extLst>
          </p:cNvPr>
          <p:cNvSpPr>
            <a:spLocks noGrp="1"/>
          </p:cNvSpPr>
          <p:nvPr>
            <p:ph idx="1"/>
          </p:nvPr>
        </p:nvSpPr>
        <p:spPr/>
        <p:txBody>
          <a:bodyPr/>
          <a:lstStyle/>
          <a:p>
            <a:endParaRPr lang="en-IL"/>
          </a:p>
        </p:txBody>
      </p:sp>
      <p:pic>
        <p:nvPicPr>
          <p:cNvPr id="7170" name="Picture 2" descr="Elmo task representation which is a weighted combination of the hidden layers and token representation">
            <a:extLst>
              <a:ext uri="{FF2B5EF4-FFF2-40B4-BE49-F238E27FC236}">
                <a16:creationId xmlns:a16="http://schemas.microsoft.com/office/drawing/2014/main" id="{9AAD0017-A27A-49CB-AD8A-43B6CE859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438275"/>
            <a:ext cx="91440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410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56C24253-03FC-40E9-A896-34341CCA2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7" y="408892"/>
            <a:ext cx="11972925" cy="6209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70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263F-D0F9-48EE-8FA7-979216AC3A98}"/>
              </a:ext>
            </a:extLst>
          </p:cNvPr>
          <p:cNvSpPr>
            <a:spLocks noGrp="1"/>
          </p:cNvSpPr>
          <p:nvPr>
            <p:ph type="title"/>
          </p:nvPr>
        </p:nvSpPr>
        <p:spPr/>
        <p:txBody>
          <a:bodyPr/>
          <a:lstStyle/>
          <a:p>
            <a:r>
              <a:rPr lang="en-US" dirty="0"/>
              <a:t>Concatenating </a:t>
            </a:r>
            <a:r>
              <a:rPr lang="en-US" dirty="0" err="1"/>
              <a:t>ELMo</a:t>
            </a:r>
            <a:r>
              <a:rPr lang="en-US" dirty="0"/>
              <a:t> vectors</a:t>
            </a:r>
            <a:endParaRPr lang="en-IL" dirty="0"/>
          </a:p>
        </p:txBody>
      </p:sp>
      <p:sp>
        <p:nvSpPr>
          <p:cNvPr id="3" name="Content Placeholder 2">
            <a:extLst>
              <a:ext uri="{FF2B5EF4-FFF2-40B4-BE49-F238E27FC236}">
                <a16:creationId xmlns:a16="http://schemas.microsoft.com/office/drawing/2014/main" id="{FF08BF12-A256-46CC-A67D-820ED05A11A1}"/>
              </a:ext>
            </a:extLst>
          </p:cNvPr>
          <p:cNvSpPr>
            <a:spLocks noGrp="1"/>
          </p:cNvSpPr>
          <p:nvPr>
            <p:ph idx="1"/>
          </p:nvPr>
        </p:nvSpPr>
        <p:spPr/>
        <p:txBody>
          <a:bodyPr/>
          <a:lstStyle/>
          <a:p>
            <a:r>
              <a:rPr lang="en-US" dirty="0"/>
              <a:t>Adding </a:t>
            </a:r>
            <a:r>
              <a:rPr lang="en-US" dirty="0" err="1"/>
              <a:t>ELMo</a:t>
            </a:r>
            <a:r>
              <a:rPr lang="en-US" dirty="0"/>
              <a:t> vectors leads to SOTA performance</a:t>
            </a:r>
            <a:endParaRPr lang="en-IL" dirty="0"/>
          </a:p>
        </p:txBody>
      </p:sp>
      <p:pic>
        <p:nvPicPr>
          <p:cNvPr id="4" name="Picture 3">
            <a:extLst>
              <a:ext uri="{FF2B5EF4-FFF2-40B4-BE49-F238E27FC236}">
                <a16:creationId xmlns:a16="http://schemas.microsoft.com/office/drawing/2014/main" id="{BF8DD205-96F5-44DF-8313-3A85F08D5ED1}"/>
              </a:ext>
            </a:extLst>
          </p:cNvPr>
          <p:cNvPicPr>
            <a:picLocks noChangeAspect="1"/>
          </p:cNvPicPr>
          <p:nvPr/>
        </p:nvPicPr>
        <p:blipFill>
          <a:blip r:embed="rId2"/>
          <a:stretch>
            <a:fillRect/>
          </a:stretch>
        </p:blipFill>
        <p:spPr>
          <a:xfrm>
            <a:off x="1781666" y="2423636"/>
            <a:ext cx="8628668" cy="3671774"/>
          </a:xfrm>
          <a:prstGeom prst="rect">
            <a:avLst/>
          </a:prstGeom>
        </p:spPr>
      </p:pic>
    </p:spTree>
    <p:extLst>
      <p:ext uri="{BB962C8B-B14F-4D97-AF65-F5344CB8AC3E}">
        <p14:creationId xmlns:p14="http://schemas.microsoft.com/office/powerpoint/2010/main" val="308343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6B9DF-3E1F-4F1B-B0AA-D81C7E940ED7}"/>
              </a:ext>
            </a:extLst>
          </p:cNvPr>
          <p:cNvSpPr>
            <a:spLocks noGrp="1"/>
          </p:cNvSpPr>
          <p:nvPr>
            <p:ph type="title"/>
          </p:nvPr>
        </p:nvSpPr>
        <p:spPr/>
        <p:txBody>
          <a:bodyPr/>
          <a:lstStyle/>
          <a:p>
            <a:r>
              <a:rPr lang="en-US" dirty="0" err="1"/>
              <a:t>ELMo</a:t>
            </a:r>
            <a:r>
              <a:rPr lang="en-US" dirty="0"/>
              <a:t> – Recommended Use</a:t>
            </a:r>
            <a:endParaRPr lang="en-IL" dirty="0"/>
          </a:p>
        </p:txBody>
      </p:sp>
      <p:sp>
        <p:nvSpPr>
          <p:cNvPr id="3" name="Content Placeholder 2">
            <a:extLst>
              <a:ext uri="{FF2B5EF4-FFF2-40B4-BE49-F238E27FC236}">
                <a16:creationId xmlns:a16="http://schemas.microsoft.com/office/drawing/2014/main" id="{4CB5680E-0A92-4E62-A048-7E167EEDA98B}"/>
              </a:ext>
            </a:extLst>
          </p:cNvPr>
          <p:cNvSpPr>
            <a:spLocks noGrp="1"/>
          </p:cNvSpPr>
          <p:nvPr>
            <p:ph idx="1"/>
          </p:nvPr>
        </p:nvSpPr>
        <p:spPr>
          <a:xfrm>
            <a:off x="279918" y="1306894"/>
            <a:ext cx="11635273" cy="4880008"/>
          </a:xfrm>
        </p:spPr>
        <p:txBody>
          <a:bodyPr>
            <a:normAutofit/>
          </a:bodyPr>
          <a:lstStyle/>
          <a:p>
            <a:r>
              <a:rPr lang="en-US" dirty="0"/>
              <a:t>Concatenate </a:t>
            </a:r>
            <a:r>
              <a:rPr lang="en-US" dirty="0" err="1"/>
              <a:t>ELMos</a:t>
            </a:r>
            <a:r>
              <a:rPr lang="en-US" dirty="0"/>
              <a:t> with context-independent word embeddings instead of replacing them</a:t>
            </a:r>
          </a:p>
          <a:p>
            <a:r>
              <a:rPr lang="en-US" dirty="0"/>
              <a:t>Optionally, concatenate </a:t>
            </a:r>
            <a:r>
              <a:rPr lang="en-US" dirty="0" err="1"/>
              <a:t>ELMos</a:t>
            </a:r>
            <a:r>
              <a:rPr lang="en-US" dirty="0"/>
              <a:t> with the output as well</a:t>
            </a:r>
          </a:p>
          <a:p>
            <a:pPr marL="0" indent="0">
              <a:buNone/>
            </a:pPr>
            <a:endParaRPr lang="en-IL" dirty="0"/>
          </a:p>
        </p:txBody>
      </p:sp>
      <p:pic>
        <p:nvPicPr>
          <p:cNvPr id="4" name="Picture 3">
            <a:extLst>
              <a:ext uri="{FF2B5EF4-FFF2-40B4-BE49-F238E27FC236}">
                <a16:creationId xmlns:a16="http://schemas.microsoft.com/office/drawing/2014/main" id="{9BDC866C-6FA9-47B9-8973-1140AA9B8B59}"/>
              </a:ext>
            </a:extLst>
          </p:cNvPr>
          <p:cNvPicPr>
            <a:picLocks noChangeAspect="1"/>
          </p:cNvPicPr>
          <p:nvPr/>
        </p:nvPicPr>
        <p:blipFill>
          <a:blip r:embed="rId2"/>
          <a:stretch>
            <a:fillRect/>
          </a:stretch>
        </p:blipFill>
        <p:spPr>
          <a:xfrm>
            <a:off x="2959597" y="3429000"/>
            <a:ext cx="8952485" cy="3263134"/>
          </a:xfrm>
          <a:prstGeom prst="rect">
            <a:avLst/>
          </a:prstGeom>
        </p:spPr>
      </p:pic>
    </p:spTree>
    <p:extLst>
      <p:ext uri="{BB962C8B-B14F-4D97-AF65-F5344CB8AC3E}">
        <p14:creationId xmlns:p14="http://schemas.microsoft.com/office/powerpoint/2010/main" val="123062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651BD-D1AE-4758-8C42-537AE94E0103}"/>
              </a:ext>
            </a:extLst>
          </p:cNvPr>
          <p:cNvSpPr>
            <a:spLocks noGrp="1"/>
          </p:cNvSpPr>
          <p:nvPr>
            <p:ph type="title"/>
          </p:nvPr>
        </p:nvSpPr>
        <p:spPr/>
        <p:txBody>
          <a:bodyPr/>
          <a:lstStyle/>
          <a:p>
            <a:r>
              <a:rPr lang="en-US" dirty="0" err="1"/>
              <a:t>ELMo</a:t>
            </a:r>
            <a:r>
              <a:rPr lang="en-US" dirty="0"/>
              <a:t> Model Details</a:t>
            </a:r>
            <a:endParaRPr lang="en-IL" dirty="0"/>
          </a:p>
        </p:txBody>
      </p:sp>
      <p:sp>
        <p:nvSpPr>
          <p:cNvPr id="3" name="Content Placeholder 2">
            <a:extLst>
              <a:ext uri="{FF2B5EF4-FFF2-40B4-BE49-F238E27FC236}">
                <a16:creationId xmlns:a16="http://schemas.microsoft.com/office/drawing/2014/main" id="{942A6D47-52FF-4E53-B126-642C7804DB90}"/>
              </a:ext>
            </a:extLst>
          </p:cNvPr>
          <p:cNvSpPr>
            <a:spLocks noGrp="1"/>
          </p:cNvSpPr>
          <p:nvPr>
            <p:ph idx="1"/>
          </p:nvPr>
        </p:nvSpPr>
        <p:spPr/>
        <p:txBody>
          <a:bodyPr/>
          <a:lstStyle/>
          <a:p>
            <a:r>
              <a:rPr lang="en-US" dirty="0"/>
              <a:t>2 </a:t>
            </a:r>
            <a:r>
              <a:rPr lang="en-US" dirty="0" err="1"/>
              <a:t>bLSTM</a:t>
            </a:r>
            <a:r>
              <a:rPr lang="en-US" dirty="0"/>
              <a:t> with 4096 units and 512 dimensions projections</a:t>
            </a:r>
          </a:p>
          <a:p>
            <a:r>
              <a:rPr lang="en-US" dirty="0"/>
              <a:t>Residual connections</a:t>
            </a:r>
          </a:p>
          <a:p>
            <a:r>
              <a:rPr lang="en-US" dirty="0"/>
              <a:t>Trained a 2048 channel char-</a:t>
            </a:r>
            <a:r>
              <a:rPr lang="en-US" dirty="0" err="1"/>
              <a:t>ngram</a:t>
            </a:r>
            <a:r>
              <a:rPr lang="en-US" dirty="0"/>
              <a:t> CNN followed by two highway layers and a linear projection down to 512 dimensions.</a:t>
            </a:r>
          </a:p>
          <a:p>
            <a:r>
              <a:rPr lang="en-US" dirty="0"/>
              <a:t>Layer normalization</a:t>
            </a:r>
          </a:p>
          <a:p>
            <a:r>
              <a:rPr lang="en-US" dirty="0"/>
              <a:t>Dropout + L2 weight decay</a:t>
            </a:r>
          </a:p>
          <a:p>
            <a:endParaRPr lang="en-IL" dirty="0"/>
          </a:p>
        </p:txBody>
      </p:sp>
    </p:spTree>
    <p:extLst>
      <p:ext uri="{BB962C8B-B14F-4D97-AF65-F5344CB8AC3E}">
        <p14:creationId xmlns:p14="http://schemas.microsoft.com/office/powerpoint/2010/main" val="147481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E3D505-7705-4875-AAC2-7CA0F7D6706C}"/>
              </a:ext>
            </a:extLst>
          </p:cNvPr>
          <p:cNvSpPr>
            <a:spLocks noGrp="1"/>
          </p:cNvSpPr>
          <p:nvPr>
            <p:ph type="title"/>
          </p:nvPr>
        </p:nvSpPr>
        <p:spPr/>
        <p:txBody>
          <a:bodyPr/>
          <a:lstStyle/>
          <a:p>
            <a:r>
              <a:rPr lang="en-US" dirty="0"/>
              <a:t>Transfer Learning</a:t>
            </a:r>
            <a:endParaRPr lang="en-IL" dirty="0"/>
          </a:p>
        </p:txBody>
      </p:sp>
      <p:sp>
        <p:nvSpPr>
          <p:cNvPr id="2" name="Text Placeholder 1">
            <a:extLst>
              <a:ext uri="{FF2B5EF4-FFF2-40B4-BE49-F238E27FC236}">
                <a16:creationId xmlns:a16="http://schemas.microsoft.com/office/drawing/2014/main" id="{AD4B8D1A-0D0A-472A-8ECA-56AAB99D44FE}"/>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12712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result for transfer learning deep learning">
            <a:extLst>
              <a:ext uri="{FF2B5EF4-FFF2-40B4-BE49-F238E27FC236}">
                <a16:creationId xmlns:a16="http://schemas.microsoft.com/office/drawing/2014/main" id="{046A2904-87DF-4B36-BD66-63AA32AA6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446" y="552450"/>
            <a:ext cx="11411108" cy="57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80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transfer learning deep learning">
            <a:extLst>
              <a:ext uri="{FF2B5EF4-FFF2-40B4-BE49-F238E27FC236}">
                <a16:creationId xmlns:a16="http://schemas.microsoft.com/office/drawing/2014/main" id="{DAE15DEB-873D-4224-8545-D9D160481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5" y="847725"/>
            <a:ext cx="10458450"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35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transfer learning deep learning">
            <a:extLst>
              <a:ext uri="{FF2B5EF4-FFF2-40B4-BE49-F238E27FC236}">
                <a16:creationId xmlns:a16="http://schemas.microsoft.com/office/drawing/2014/main" id="{AB7BCFBC-2697-4368-96F9-ACA367883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80" y="809626"/>
            <a:ext cx="1145604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75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elated image">
            <a:extLst>
              <a:ext uri="{FF2B5EF4-FFF2-40B4-BE49-F238E27FC236}">
                <a16:creationId xmlns:a16="http://schemas.microsoft.com/office/drawing/2014/main" id="{A76C8E98-50EE-40A9-960D-CCF98404A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229274"/>
            <a:ext cx="11372850" cy="6399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84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A6C82B-1855-4464-8058-DB24F05DF1E0}"/>
              </a:ext>
            </a:extLst>
          </p:cNvPr>
          <p:cNvSpPr>
            <a:spLocks noGrp="1"/>
          </p:cNvSpPr>
          <p:nvPr>
            <p:ph type="title"/>
          </p:nvPr>
        </p:nvSpPr>
        <p:spPr/>
        <p:txBody>
          <a:bodyPr>
            <a:normAutofit/>
          </a:bodyPr>
          <a:lstStyle/>
          <a:p>
            <a:r>
              <a:rPr lang="en-US" dirty="0"/>
              <a:t>Sample Business Insight</a:t>
            </a:r>
          </a:p>
        </p:txBody>
      </p:sp>
      <p:sp>
        <p:nvSpPr>
          <p:cNvPr id="2" name="Content Placeholder 1">
            <a:extLst>
              <a:ext uri="{FF2B5EF4-FFF2-40B4-BE49-F238E27FC236}">
                <a16:creationId xmlns:a16="http://schemas.microsoft.com/office/drawing/2014/main" id="{2A261D9F-6F02-461A-AFCC-1EEE06D5315A}"/>
              </a:ext>
            </a:extLst>
          </p:cNvPr>
          <p:cNvSpPr>
            <a:spLocks noGrp="1"/>
          </p:cNvSpPr>
          <p:nvPr>
            <p:ph idx="1"/>
          </p:nvPr>
        </p:nvSpPr>
        <p:spPr/>
        <p:txBody>
          <a:bodyPr/>
          <a:lstStyle/>
          <a:p>
            <a:endParaRPr lang="en-IL"/>
          </a:p>
        </p:txBody>
      </p:sp>
      <p:pic>
        <p:nvPicPr>
          <p:cNvPr id="3" name="Picture 2">
            <a:extLst>
              <a:ext uri="{FF2B5EF4-FFF2-40B4-BE49-F238E27FC236}">
                <a16:creationId xmlns:a16="http://schemas.microsoft.com/office/drawing/2014/main" id="{57B2E106-476B-4066-89DE-C229A83FBF16}"/>
              </a:ext>
            </a:extLst>
          </p:cNvPr>
          <p:cNvPicPr>
            <a:picLocks noChangeAspect="1"/>
          </p:cNvPicPr>
          <p:nvPr/>
        </p:nvPicPr>
        <p:blipFill rotWithShape="1">
          <a:blip r:embed="rId2"/>
          <a:srcRect r="1905" b="2638"/>
          <a:stretch/>
        </p:blipFill>
        <p:spPr>
          <a:xfrm>
            <a:off x="2855912" y="945007"/>
            <a:ext cx="6827171" cy="5751067"/>
          </a:xfrm>
          <a:prstGeom prst="rect">
            <a:avLst/>
          </a:prstGeom>
          <a:ln>
            <a:solidFill>
              <a:schemeClr val="accent1"/>
            </a:solidFill>
          </a:ln>
        </p:spPr>
      </p:pic>
    </p:spTree>
    <p:extLst>
      <p:ext uri="{BB962C8B-B14F-4D97-AF65-F5344CB8AC3E}">
        <p14:creationId xmlns:p14="http://schemas.microsoft.com/office/powerpoint/2010/main" val="207030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24000" y="5481377"/>
            <a:ext cx="9144000" cy="359073"/>
          </a:xfrm>
          <a:prstGeom prst="rect">
            <a:avLst/>
          </a:prstGeom>
        </p:spPr>
        <p:txBody>
          <a:bodyPr vert="horz" wrap="square" lIns="0" tIns="50800" rIns="0" bIns="0" rtlCol="0">
            <a:spAutoFit/>
          </a:bodyPr>
          <a:lstStyle/>
          <a:p>
            <a:pPr marL="157480">
              <a:spcBef>
                <a:spcPts val="400"/>
              </a:spcBef>
              <a:tabLst>
                <a:tab pos="5411470" algn="l"/>
                <a:tab pos="7468870" algn="l"/>
              </a:tabLst>
            </a:pPr>
            <a:r>
              <a:rPr spc="-5" dirty="0">
                <a:solidFill>
                  <a:srgbClr val="FFFFFF"/>
                </a:solidFill>
                <a:latin typeface="Arial"/>
                <a:cs typeface="Arial"/>
              </a:rPr>
              <a:t>Fei-Fei Li &amp; Justin Johnson &amp;</a:t>
            </a:r>
            <a:r>
              <a:rPr spc="95" dirty="0">
                <a:solidFill>
                  <a:srgbClr val="FFFFFF"/>
                </a:solidFill>
                <a:latin typeface="Arial"/>
                <a:cs typeface="Arial"/>
              </a:rPr>
              <a:t> </a:t>
            </a:r>
            <a:r>
              <a:rPr spc="-5" dirty="0">
                <a:solidFill>
                  <a:srgbClr val="FFFFFF"/>
                </a:solidFill>
                <a:latin typeface="Arial"/>
                <a:cs typeface="Arial"/>
              </a:rPr>
              <a:t>Serena</a:t>
            </a:r>
            <a:r>
              <a:rPr spc="10" dirty="0">
                <a:solidFill>
                  <a:srgbClr val="FFFFFF"/>
                </a:solidFill>
                <a:latin typeface="Arial"/>
                <a:cs typeface="Arial"/>
              </a:rPr>
              <a:t> </a:t>
            </a:r>
            <a:r>
              <a:rPr spc="-5" dirty="0">
                <a:solidFill>
                  <a:srgbClr val="FFFFFF"/>
                </a:solidFill>
                <a:latin typeface="Arial"/>
                <a:cs typeface="Arial"/>
              </a:rPr>
              <a:t>Yeung	</a:t>
            </a:r>
            <a:r>
              <a:rPr sz="3000" spc="-7" baseline="-4166" dirty="0">
                <a:solidFill>
                  <a:srgbClr val="FFFFFF"/>
                </a:solidFill>
                <a:latin typeface="Arial"/>
                <a:cs typeface="Arial"/>
              </a:rPr>
              <a:t>Lecture</a:t>
            </a:r>
            <a:r>
              <a:rPr sz="3000" baseline="-4166" dirty="0">
                <a:solidFill>
                  <a:srgbClr val="FFFFFF"/>
                </a:solidFill>
                <a:latin typeface="Arial"/>
                <a:cs typeface="Arial"/>
              </a:rPr>
              <a:t> </a:t>
            </a:r>
            <a:r>
              <a:rPr sz="3000" spc="-7" baseline="-4166" dirty="0">
                <a:solidFill>
                  <a:srgbClr val="FFFFFF"/>
                </a:solidFill>
                <a:latin typeface="Arial"/>
                <a:cs typeface="Arial"/>
              </a:rPr>
              <a:t>7</a:t>
            </a:r>
            <a:r>
              <a:rPr sz="3000" baseline="-4166" dirty="0">
                <a:solidFill>
                  <a:srgbClr val="FFFFFF"/>
                </a:solidFill>
                <a:latin typeface="Arial"/>
                <a:cs typeface="Arial"/>
              </a:rPr>
              <a:t> -	</a:t>
            </a:r>
            <a:r>
              <a:rPr sz="3000" spc="-7" baseline="-4166" dirty="0">
                <a:solidFill>
                  <a:srgbClr val="FFFFFF"/>
                </a:solidFill>
                <a:latin typeface="Arial"/>
                <a:cs typeface="Arial"/>
              </a:rPr>
              <a:t>April 25,</a:t>
            </a:r>
            <a:r>
              <a:rPr sz="3000" spc="-82" baseline="-4166" dirty="0">
                <a:solidFill>
                  <a:srgbClr val="FFFFFF"/>
                </a:solidFill>
                <a:latin typeface="Arial"/>
                <a:cs typeface="Arial"/>
              </a:rPr>
              <a:t> </a:t>
            </a:r>
            <a:r>
              <a:rPr sz="3000" spc="-7" baseline="-4166" dirty="0">
                <a:solidFill>
                  <a:srgbClr val="FFFFFF"/>
                </a:solidFill>
                <a:latin typeface="Arial"/>
                <a:cs typeface="Arial"/>
              </a:rPr>
              <a:t>2017</a:t>
            </a:r>
            <a:endParaRPr sz="3000" baseline="-4166">
              <a:solidFill>
                <a:prstClr val="black"/>
              </a:solidFill>
              <a:latin typeface="Arial"/>
              <a:cs typeface="Arial"/>
            </a:endParaRPr>
          </a:p>
        </p:txBody>
      </p:sp>
      <p:sp>
        <p:nvSpPr>
          <p:cNvPr id="4" name="object 4"/>
          <p:cNvSpPr txBox="1"/>
          <p:nvPr/>
        </p:nvSpPr>
        <p:spPr>
          <a:xfrm>
            <a:off x="1893108" y="4941801"/>
            <a:ext cx="742315" cy="115416"/>
          </a:xfrm>
          <a:prstGeom prst="rect">
            <a:avLst/>
          </a:prstGeom>
          <a:solidFill>
            <a:srgbClr val="CEE1F3"/>
          </a:solidFill>
          <a:ln w="19049">
            <a:solidFill>
              <a:srgbClr val="3D85C6"/>
            </a:solidFill>
          </a:ln>
        </p:spPr>
        <p:txBody>
          <a:bodyPr vert="horz" wrap="square" lIns="0" tIns="0" rIns="0" bIns="0" rtlCol="0">
            <a:spAutoFit/>
          </a:bodyPr>
          <a:lstStyle/>
          <a:p>
            <a:pPr marL="214629">
              <a:lnSpc>
                <a:spcPts val="905"/>
              </a:lnSpc>
            </a:pPr>
            <a:r>
              <a:rPr sz="800" b="1" spc="-5" dirty="0">
                <a:solidFill>
                  <a:prstClr val="black"/>
                </a:solidFill>
                <a:latin typeface="Arial"/>
                <a:cs typeface="Arial"/>
              </a:rPr>
              <a:t>Image</a:t>
            </a:r>
            <a:endParaRPr sz="800">
              <a:solidFill>
                <a:prstClr val="black"/>
              </a:solidFill>
              <a:latin typeface="Arial"/>
              <a:cs typeface="Arial"/>
            </a:endParaRPr>
          </a:p>
        </p:txBody>
      </p:sp>
      <p:graphicFrame>
        <p:nvGraphicFramePr>
          <p:cNvPr id="5" name="object 5"/>
          <p:cNvGraphicFramePr>
            <a:graphicFrameLocks noGrp="1"/>
          </p:cNvGraphicFramePr>
          <p:nvPr/>
        </p:nvGraphicFramePr>
        <p:xfrm>
          <a:off x="1883583" y="4365318"/>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MaxPool</a:t>
                      </a:r>
                      <a:endParaRPr sz="800">
                        <a:latin typeface="Arial"/>
                        <a:cs typeface="Arial"/>
                      </a:endParaRPr>
                    </a:p>
                  </a:txBody>
                  <a:tcPr marL="0" marR="0" marT="0" marB="0">
                    <a:lnL w="19049">
                      <a:solidFill>
                        <a:srgbClr val="E69137"/>
                      </a:solidFill>
                      <a:prstDash val="solid"/>
                    </a:lnL>
                    <a:lnR w="19049">
                      <a:solidFill>
                        <a:srgbClr val="E69137"/>
                      </a:solidFill>
                      <a:prstDash val="solid"/>
                    </a:lnR>
                    <a:lnT w="19049">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Conv-64</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Conv-64</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19049">
                      <a:solidFill>
                        <a:srgbClr val="E69137"/>
                      </a:solidFill>
                      <a:prstDash val="solid"/>
                    </a:lnB>
                    <a:solidFill>
                      <a:srgbClr val="FCE4CD"/>
                    </a:solidFill>
                  </a:tcPr>
                </a:tc>
                <a:extLst>
                  <a:ext uri="{0D108BD9-81ED-4DB2-BD59-A6C34878D82A}">
                    <a16:rowId xmlns:a16="http://schemas.microsoft.com/office/drawing/2014/main" val="10002"/>
                  </a:ext>
                </a:extLst>
              </a:tr>
            </a:tbl>
          </a:graphicData>
        </a:graphic>
      </p:graphicFrame>
      <p:graphicFrame>
        <p:nvGraphicFramePr>
          <p:cNvPr id="6" name="object 6"/>
          <p:cNvGraphicFramePr>
            <a:graphicFrameLocks noGrp="1"/>
          </p:cNvGraphicFramePr>
          <p:nvPr/>
        </p:nvGraphicFramePr>
        <p:xfrm>
          <a:off x="1883583" y="3798361"/>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MaxPool</a:t>
                      </a:r>
                      <a:endParaRPr sz="800">
                        <a:latin typeface="Arial"/>
                        <a:cs typeface="Arial"/>
                      </a:endParaRPr>
                    </a:p>
                  </a:txBody>
                  <a:tcPr marL="0" marR="0" marT="0" marB="0">
                    <a:lnL w="19049">
                      <a:solidFill>
                        <a:srgbClr val="E69137"/>
                      </a:solidFill>
                      <a:prstDash val="solid"/>
                    </a:lnL>
                    <a:lnR w="19049">
                      <a:solidFill>
                        <a:srgbClr val="E69137"/>
                      </a:solidFill>
                      <a:prstDash val="solid"/>
                    </a:lnR>
                    <a:lnT w="19049">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Conv-128</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Conv-128</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19049">
                      <a:solidFill>
                        <a:srgbClr val="E69137"/>
                      </a:solidFill>
                      <a:prstDash val="solid"/>
                    </a:lnB>
                    <a:solidFill>
                      <a:srgbClr val="FCE4CD"/>
                    </a:solidFill>
                  </a:tcPr>
                </a:tc>
                <a:extLst>
                  <a:ext uri="{0D108BD9-81ED-4DB2-BD59-A6C34878D82A}">
                    <a16:rowId xmlns:a16="http://schemas.microsoft.com/office/drawing/2014/main" val="10002"/>
                  </a:ext>
                </a:extLst>
              </a:tr>
            </a:tbl>
          </a:graphicData>
        </a:graphic>
      </p:graphicFrame>
      <p:graphicFrame>
        <p:nvGraphicFramePr>
          <p:cNvPr id="7" name="object 7"/>
          <p:cNvGraphicFramePr>
            <a:graphicFrameLocks noGrp="1"/>
          </p:cNvGraphicFramePr>
          <p:nvPr/>
        </p:nvGraphicFramePr>
        <p:xfrm>
          <a:off x="1883583" y="3231404"/>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MaxPool</a:t>
                      </a:r>
                      <a:endParaRPr sz="800">
                        <a:latin typeface="Arial"/>
                        <a:cs typeface="Arial"/>
                      </a:endParaRPr>
                    </a:p>
                  </a:txBody>
                  <a:tcPr marL="0" marR="0" marT="0" marB="0">
                    <a:lnL w="19049">
                      <a:solidFill>
                        <a:srgbClr val="E69137"/>
                      </a:solidFill>
                      <a:prstDash val="solid"/>
                    </a:lnL>
                    <a:lnR w="19049">
                      <a:solidFill>
                        <a:srgbClr val="E69137"/>
                      </a:solidFill>
                      <a:prstDash val="solid"/>
                    </a:lnR>
                    <a:lnT w="19049">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Conv-256</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Conv-256</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19049">
                      <a:solidFill>
                        <a:srgbClr val="E69137"/>
                      </a:solidFill>
                      <a:prstDash val="solid"/>
                    </a:lnB>
                    <a:solidFill>
                      <a:srgbClr val="FCE4CD"/>
                    </a:solidFill>
                  </a:tcPr>
                </a:tc>
                <a:extLst>
                  <a:ext uri="{0D108BD9-81ED-4DB2-BD59-A6C34878D82A}">
                    <a16:rowId xmlns:a16="http://schemas.microsoft.com/office/drawing/2014/main" val="10002"/>
                  </a:ext>
                </a:extLst>
              </a:tr>
            </a:tbl>
          </a:graphicData>
        </a:graphic>
      </p:graphicFrame>
      <p:graphicFrame>
        <p:nvGraphicFramePr>
          <p:cNvPr id="8" name="object 8"/>
          <p:cNvGraphicFramePr>
            <a:graphicFrameLocks noGrp="1"/>
          </p:cNvGraphicFramePr>
          <p:nvPr/>
        </p:nvGraphicFramePr>
        <p:xfrm>
          <a:off x="1883583" y="2658873"/>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MaxPool</a:t>
                      </a:r>
                      <a:endParaRPr sz="800">
                        <a:latin typeface="Arial"/>
                        <a:cs typeface="Arial"/>
                      </a:endParaRPr>
                    </a:p>
                  </a:txBody>
                  <a:tcPr marL="0" marR="0" marT="0" marB="0">
                    <a:lnL w="19049">
                      <a:solidFill>
                        <a:srgbClr val="E69137"/>
                      </a:solidFill>
                      <a:prstDash val="solid"/>
                    </a:lnL>
                    <a:lnR w="19049">
                      <a:solidFill>
                        <a:srgbClr val="E69137"/>
                      </a:solidFill>
                      <a:prstDash val="solid"/>
                    </a:lnR>
                    <a:lnT w="19049">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Conv-512</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Conv-512</a:t>
                      </a:r>
                      <a:endParaRPr sz="800" dirty="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19049">
                      <a:solidFill>
                        <a:srgbClr val="E69137"/>
                      </a:solidFill>
                      <a:prstDash val="solid"/>
                    </a:lnB>
                    <a:solidFill>
                      <a:srgbClr val="FCE4CD"/>
                    </a:solidFill>
                  </a:tcPr>
                </a:tc>
                <a:extLst>
                  <a:ext uri="{0D108BD9-81ED-4DB2-BD59-A6C34878D82A}">
                    <a16:rowId xmlns:a16="http://schemas.microsoft.com/office/drawing/2014/main" val="10002"/>
                  </a:ext>
                </a:extLst>
              </a:tr>
            </a:tbl>
          </a:graphicData>
        </a:graphic>
      </p:graphicFrame>
      <p:graphicFrame>
        <p:nvGraphicFramePr>
          <p:cNvPr id="9" name="object 9"/>
          <p:cNvGraphicFramePr>
            <a:graphicFrameLocks noGrp="1"/>
          </p:cNvGraphicFramePr>
          <p:nvPr/>
        </p:nvGraphicFramePr>
        <p:xfrm>
          <a:off x="1883583" y="2089128"/>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MaxPool</a:t>
                      </a:r>
                      <a:endParaRPr sz="800">
                        <a:latin typeface="Arial"/>
                        <a:cs typeface="Arial"/>
                      </a:endParaRPr>
                    </a:p>
                  </a:txBody>
                  <a:tcPr marL="0" marR="0" marT="0" marB="0">
                    <a:lnL w="19049">
                      <a:solidFill>
                        <a:srgbClr val="E69137"/>
                      </a:solidFill>
                      <a:prstDash val="solid"/>
                    </a:lnL>
                    <a:lnR w="19049">
                      <a:solidFill>
                        <a:srgbClr val="E69137"/>
                      </a:solidFill>
                      <a:prstDash val="solid"/>
                    </a:lnR>
                    <a:lnT w="19049">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Conv-512</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Conv-512</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19049">
                      <a:solidFill>
                        <a:srgbClr val="E69137"/>
                      </a:solidFill>
                      <a:prstDash val="solid"/>
                    </a:lnB>
                    <a:solidFill>
                      <a:srgbClr val="FCE4CD"/>
                    </a:solidFill>
                  </a:tcPr>
                </a:tc>
                <a:extLst>
                  <a:ext uri="{0D108BD9-81ED-4DB2-BD59-A6C34878D82A}">
                    <a16:rowId xmlns:a16="http://schemas.microsoft.com/office/drawing/2014/main" val="10002"/>
                  </a:ext>
                </a:extLst>
              </a:tr>
            </a:tbl>
          </a:graphicData>
        </a:graphic>
      </p:graphicFrame>
      <p:graphicFrame>
        <p:nvGraphicFramePr>
          <p:cNvPr id="10" name="object 10"/>
          <p:cNvGraphicFramePr>
            <a:graphicFrameLocks noGrp="1"/>
          </p:cNvGraphicFramePr>
          <p:nvPr/>
        </p:nvGraphicFramePr>
        <p:xfrm>
          <a:off x="1883583" y="1519349"/>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FC-1000</a:t>
                      </a:r>
                      <a:endParaRPr sz="800">
                        <a:latin typeface="Arial"/>
                        <a:cs typeface="Arial"/>
                      </a:endParaRPr>
                    </a:p>
                  </a:txBody>
                  <a:tcPr marL="0" marR="0" marT="0" marB="0">
                    <a:lnL w="19049">
                      <a:solidFill>
                        <a:srgbClr val="6AA84F"/>
                      </a:solidFill>
                      <a:prstDash val="solid"/>
                    </a:lnL>
                    <a:lnR w="19049">
                      <a:solidFill>
                        <a:srgbClr val="6AA84F"/>
                      </a:solidFill>
                      <a:prstDash val="solid"/>
                    </a:lnR>
                    <a:lnT w="19049">
                      <a:solidFill>
                        <a:srgbClr val="6AA84F"/>
                      </a:solidFill>
                      <a:prstDash val="solid"/>
                    </a:lnT>
                    <a:lnB w="55426">
                      <a:solidFill>
                        <a:srgbClr val="6AA84F"/>
                      </a:solidFill>
                      <a:prstDash val="solid"/>
                    </a:lnB>
                    <a:solidFill>
                      <a:srgbClr val="D9EAD3"/>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FC-4096</a:t>
                      </a:r>
                      <a:endParaRPr sz="800">
                        <a:latin typeface="Arial"/>
                        <a:cs typeface="Arial"/>
                      </a:endParaRPr>
                    </a:p>
                  </a:txBody>
                  <a:tcPr marL="0" marR="0" marT="0" marB="0">
                    <a:lnL w="19049">
                      <a:solidFill>
                        <a:srgbClr val="6AA84F"/>
                      </a:solidFill>
                      <a:prstDash val="solid"/>
                    </a:lnL>
                    <a:lnR w="19049">
                      <a:solidFill>
                        <a:srgbClr val="6AA84F"/>
                      </a:solidFill>
                      <a:prstDash val="solid"/>
                    </a:lnR>
                    <a:lnT w="55426">
                      <a:solidFill>
                        <a:srgbClr val="6AA84F"/>
                      </a:solidFill>
                      <a:prstDash val="solid"/>
                    </a:lnT>
                    <a:lnB w="55426">
                      <a:solidFill>
                        <a:srgbClr val="6AA84F"/>
                      </a:solidFill>
                      <a:prstDash val="solid"/>
                    </a:lnB>
                    <a:solidFill>
                      <a:srgbClr val="D9EAD3"/>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FC-4096</a:t>
                      </a:r>
                      <a:endParaRPr sz="800">
                        <a:latin typeface="Arial"/>
                        <a:cs typeface="Arial"/>
                      </a:endParaRPr>
                    </a:p>
                  </a:txBody>
                  <a:tcPr marL="0" marR="0" marT="0" marB="0">
                    <a:lnL w="19049">
                      <a:solidFill>
                        <a:srgbClr val="6AA84F"/>
                      </a:solidFill>
                      <a:prstDash val="solid"/>
                    </a:lnL>
                    <a:lnR w="19049">
                      <a:solidFill>
                        <a:srgbClr val="6AA84F"/>
                      </a:solidFill>
                      <a:prstDash val="solid"/>
                    </a:lnR>
                    <a:lnT w="55426">
                      <a:solidFill>
                        <a:srgbClr val="6AA84F"/>
                      </a:solidFill>
                      <a:prstDash val="solid"/>
                    </a:lnT>
                    <a:lnB w="19049">
                      <a:solidFill>
                        <a:srgbClr val="6AA84F"/>
                      </a:solidFill>
                      <a:prstDash val="solid"/>
                    </a:lnB>
                    <a:solidFill>
                      <a:srgbClr val="D9EAD3"/>
                    </a:solidFill>
                  </a:tcPr>
                </a:tc>
                <a:extLst>
                  <a:ext uri="{0D108BD9-81ED-4DB2-BD59-A6C34878D82A}">
                    <a16:rowId xmlns:a16="http://schemas.microsoft.com/office/drawing/2014/main" val="10002"/>
                  </a:ext>
                </a:extLst>
              </a:tr>
            </a:tbl>
          </a:graphicData>
        </a:graphic>
      </p:graphicFrame>
      <p:sp>
        <p:nvSpPr>
          <p:cNvPr id="11" name="object 11"/>
          <p:cNvSpPr/>
          <p:nvPr/>
        </p:nvSpPr>
        <p:spPr>
          <a:xfrm>
            <a:off x="2843876" y="1835461"/>
            <a:ext cx="975994" cy="735965"/>
          </a:xfrm>
          <a:custGeom>
            <a:avLst/>
            <a:gdLst/>
            <a:ahLst/>
            <a:cxnLst/>
            <a:rect l="l" t="t" r="r" b="b"/>
            <a:pathLst>
              <a:path w="975994" h="735964">
                <a:moveTo>
                  <a:pt x="975823" y="735502"/>
                </a:moveTo>
                <a:lnTo>
                  <a:pt x="0" y="0"/>
                </a:lnTo>
              </a:path>
            </a:pathLst>
          </a:custGeom>
          <a:ln w="19049">
            <a:solidFill>
              <a:srgbClr val="666666"/>
            </a:solidFill>
          </a:ln>
        </p:spPr>
        <p:txBody>
          <a:bodyPr wrap="square" lIns="0" tIns="0" rIns="0" bIns="0" rtlCol="0"/>
          <a:lstStyle/>
          <a:p>
            <a:endParaRPr>
              <a:solidFill>
                <a:prstClr val="black"/>
              </a:solidFill>
            </a:endParaRPr>
          </a:p>
        </p:txBody>
      </p:sp>
      <p:sp>
        <p:nvSpPr>
          <p:cNvPr id="12" name="object 12"/>
          <p:cNvSpPr/>
          <p:nvPr/>
        </p:nvSpPr>
        <p:spPr>
          <a:xfrm>
            <a:off x="2774841" y="1783424"/>
            <a:ext cx="88265" cy="77470"/>
          </a:xfrm>
          <a:custGeom>
            <a:avLst/>
            <a:gdLst/>
            <a:ahLst/>
            <a:cxnLst/>
            <a:rect l="l" t="t" r="r" b="b"/>
            <a:pathLst>
              <a:path w="88265" h="77469">
                <a:moveTo>
                  <a:pt x="87976" y="26907"/>
                </a:moveTo>
                <a:lnTo>
                  <a:pt x="0" y="0"/>
                </a:lnTo>
                <a:lnTo>
                  <a:pt x="50097" y="77162"/>
                </a:lnTo>
                <a:lnTo>
                  <a:pt x="87976" y="26907"/>
                </a:lnTo>
                <a:close/>
              </a:path>
            </a:pathLst>
          </a:custGeom>
          <a:ln w="19049">
            <a:solidFill>
              <a:srgbClr val="666666"/>
            </a:solidFill>
          </a:ln>
        </p:spPr>
        <p:txBody>
          <a:bodyPr wrap="square" lIns="0" tIns="0" rIns="0" bIns="0" rtlCol="0"/>
          <a:lstStyle/>
          <a:p>
            <a:endParaRPr>
              <a:solidFill>
                <a:prstClr val="black"/>
              </a:solidFill>
            </a:endParaRPr>
          </a:p>
        </p:txBody>
      </p:sp>
      <p:sp>
        <p:nvSpPr>
          <p:cNvPr id="13" name="object 13"/>
          <p:cNvSpPr txBox="1"/>
          <p:nvPr/>
        </p:nvSpPr>
        <p:spPr>
          <a:xfrm>
            <a:off x="3127877" y="3536959"/>
            <a:ext cx="1359535" cy="285115"/>
          </a:xfrm>
          <a:prstGeom prst="rect">
            <a:avLst/>
          </a:prstGeom>
        </p:spPr>
        <p:txBody>
          <a:bodyPr vert="horz" wrap="square" lIns="0" tIns="0" rIns="0" bIns="0" rtlCol="0">
            <a:spAutoFit/>
          </a:bodyPr>
          <a:lstStyle/>
          <a:p>
            <a:pPr marL="12700"/>
            <a:r>
              <a:rPr spc="-5" dirty="0">
                <a:solidFill>
                  <a:prstClr val="black"/>
                </a:solidFill>
                <a:latin typeface="Arial"/>
                <a:cs typeface="Arial"/>
              </a:rPr>
              <a:t>More</a:t>
            </a:r>
            <a:r>
              <a:rPr spc="-55" dirty="0">
                <a:solidFill>
                  <a:prstClr val="black"/>
                </a:solidFill>
                <a:latin typeface="Arial"/>
                <a:cs typeface="Arial"/>
              </a:rPr>
              <a:t> </a:t>
            </a:r>
            <a:r>
              <a:rPr spc="-5" dirty="0">
                <a:solidFill>
                  <a:prstClr val="black"/>
                </a:solidFill>
                <a:latin typeface="Arial"/>
                <a:cs typeface="Arial"/>
              </a:rPr>
              <a:t>generic</a:t>
            </a:r>
            <a:endParaRPr>
              <a:solidFill>
                <a:prstClr val="black"/>
              </a:solidFill>
              <a:latin typeface="Arial"/>
              <a:cs typeface="Arial"/>
            </a:endParaRPr>
          </a:p>
        </p:txBody>
      </p:sp>
      <p:sp>
        <p:nvSpPr>
          <p:cNvPr id="14" name="object 14"/>
          <p:cNvSpPr/>
          <p:nvPr/>
        </p:nvSpPr>
        <p:spPr>
          <a:xfrm>
            <a:off x="2891230" y="3919976"/>
            <a:ext cx="929005" cy="413384"/>
          </a:xfrm>
          <a:custGeom>
            <a:avLst/>
            <a:gdLst/>
            <a:ahLst/>
            <a:cxnLst/>
            <a:rect l="l" t="t" r="r" b="b"/>
            <a:pathLst>
              <a:path w="929005" h="413385">
                <a:moveTo>
                  <a:pt x="928471" y="0"/>
                </a:moveTo>
                <a:lnTo>
                  <a:pt x="0" y="413133"/>
                </a:lnTo>
              </a:path>
            </a:pathLst>
          </a:custGeom>
          <a:ln w="19049">
            <a:solidFill>
              <a:srgbClr val="666666"/>
            </a:solidFill>
          </a:ln>
        </p:spPr>
        <p:txBody>
          <a:bodyPr wrap="square" lIns="0" tIns="0" rIns="0" bIns="0" rtlCol="0"/>
          <a:lstStyle/>
          <a:p>
            <a:endParaRPr>
              <a:solidFill>
                <a:prstClr val="black"/>
              </a:solidFill>
            </a:endParaRPr>
          </a:p>
        </p:txBody>
      </p:sp>
      <p:sp>
        <p:nvSpPr>
          <p:cNvPr id="15" name="object 15"/>
          <p:cNvSpPr/>
          <p:nvPr/>
        </p:nvSpPr>
        <p:spPr>
          <a:xfrm>
            <a:off x="2812246" y="4304363"/>
            <a:ext cx="92075" cy="64135"/>
          </a:xfrm>
          <a:custGeom>
            <a:avLst/>
            <a:gdLst/>
            <a:ahLst/>
            <a:cxnLst/>
            <a:rect l="l" t="t" r="r" b="b"/>
            <a:pathLst>
              <a:path w="92075" h="64135">
                <a:moveTo>
                  <a:pt x="66192" y="0"/>
                </a:moveTo>
                <a:lnTo>
                  <a:pt x="0" y="63893"/>
                </a:lnTo>
                <a:lnTo>
                  <a:pt x="91776" y="57496"/>
                </a:lnTo>
                <a:lnTo>
                  <a:pt x="66192" y="0"/>
                </a:lnTo>
                <a:close/>
              </a:path>
            </a:pathLst>
          </a:custGeom>
          <a:ln w="19049">
            <a:solidFill>
              <a:srgbClr val="666666"/>
            </a:solidFill>
          </a:ln>
        </p:spPr>
        <p:txBody>
          <a:bodyPr wrap="square" lIns="0" tIns="0" rIns="0" bIns="0" rtlCol="0"/>
          <a:lstStyle/>
          <a:p>
            <a:endParaRPr>
              <a:solidFill>
                <a:prstClr val="black"/>
              </a:solidFill>
            </a:endParaRPr>
          </a:p>
        </p:txBody>
      </p:sp>
      <p:sp>
        <p:nvSpPr>
          <p:cNvPr id="16" name="object 16"/>
          <p:cNvSpPr txBox="1">
            <a:spLocks noGrp="1"/>
          </p:cNvSpPr>
          <p:nvPr>
            <p:ph type="title"/>
          </p:nvPr>
        </p:nvSpPr>
        <p:spPr>
          <a:xfrm>
            <a:off x="3127875" y="2647545"/>
            <a:ext cx="1371600" cy="285115"/>
          </a:xfrm>
          <a:prstGeom prst="rect">
            <a:avLst/>
          </a:prstGeom>
        </p:spPr>
        <p:txBody>
          <a:bodyPr vert="horz" wrap="square" lIns="0" tIns="0" rIns="0" bIns="0" rtlCol="0">
            <a:spAutoFit/>
          </a:bodyPr>
          <a:lstStyle/>
          <a:p>
            <a:pPr marL="12700"/>
            <a:r>
              <a:rPr sz="1800" spc="-5" dirty="0"/>
              <a:t>More</a:t>
            </a:r>
            <a:r>
              <a:rPr sz="1800" spc="-50" dirty="0"/>
              <a:t> </a:t>
            </a:r>
            <a:r>
              <a:rPr sz="1800" spc="-5" dirty="0"/>
              <a:t>specific</a:t>
            </a:r>
            <a:endParaRPr sz="1800"/>
          </a:p>
        </p:txBody>
      </p:sp>
      <p:sp>
        <p:nvSpPr>
          <p:cNvPr id="18" name="object 18"/>
          <p:cNvSpPr txBox="1">
            <a:spLocks noGrp="1"/>
          </p:cNvSpPr>
          <p:nvPr>
            <p:ph type="sldNum" sz="quarter" idx="7"/>
          </p:nvPr>
        </p:nvSpPr>
        <p:spPr>
          <a:xfrm>
            <a:off x="7198835" y="6305362"/>
            <a:ext cx="2123439" cy="269304"/>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5575">
              <a:lnSpc>
                <a:spcPts val="2120"/>
              </a:lnSpc>
            </a:pPr>
            <a:fld id="{81D60167-4931-47E6-BA6A-407CBD079E47}" type="slidenum">
              <a:rPr lang="en-US" spc="-5" smtClean="0">
                <a:solidFill>
                  <a:prstClr val="white"/>
                </a:solidFill>
              </a:rPr>
              <a:pPr marL="1425575">
                <a:lnSpc>
                  <a:spcPts val="2120"/>
                </a:lnSpc>
              </a:pPr>
              <a:t>80</a:t>
            </a:fld>
            <a:endParaRPr>
              <a:solidFill>
                <a:prstClr val="white"/>
              </a:solidFill>
            </a:endParaRPr>
          </a:p>
        </p:txBody>
      </p:sp>
      <p:sp>
        <p:nvSpPr>
          <p:cNvPr id="19" name="object 19"/>
          <p:cNvSpPr txBox="1">
            <a:spLocks noGrp="1"/>
          </p:cNvSpPr>
          <p:nvPr>
            <p:ph type="ftr" sz="quarter" idx="5"/>
          </p:nvPr>
        </p:nvSpPr>
        <p:spPr>
          <a:xfrm>
            <a:off x="9942036" y="6305360"/>
            <a:ext cx="2122593" cy="269304"/>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120"/>
              </a:lnSpc>
            </a:pPr>
            <a:r>
              <a:rPr lang="en-US" spc="-5">
                <a:solidFill>
                  <a:prstClr val="white"/>
                </a:solidFill>
              </a:rPr>
              <a:t>April 25,</a:t>
            </a:r>
            <a:r>
              <a:rPr lang="en-US" spc="-55">
                <a:solidFill>
                  <a:prstClr val="white"/>
                </a:solidFill>
              </a:rPr>
              <a:t> </a:t>
            </a:r>
            <a:r>
              <a:rPr lang="en-US" spc="-5">
                <a:solidFill>
                  <a:prstClr val="white"/>
                </a:solidFill>
              </a:rPr>
              <a:t>2017</a:t>
            </a:r>
            <a:endParaRPr spc="-5" dirty="0">
              <a:solidFill>
                <a:prstClr val="white"/>
              </a:solidFill>
            </a:endParaRPr>
          </a:p>
        </p:txBody>
      </p:sp>
      <p:sp>
        <p:nvSpPr>
          <p:cNvPr id="20" name="object 20"/>
          <p:cNvSpPr txBox="1">
            <a:spLocks noGrp="1"/>
          </p:cNvSpPr>
          <p:nvPr>
            <p:ph type="dt" sz="half" idx="6"/>
          </p:nvPr>
        </p:nvSpPr>
        <p:spPr>
          <a:xfrm>
            <a:off x="193635" y="6308491"/>
            <a:ext cx="6027420" cy="243656"/>
          </a:xfrm>
          <a:prstGeom prst="rect">
            <a:avLst/>
          </a:prstGeom>
        </p:spPr>
        <p:txBody>
          <a:bodyPr vert="horz" wrap="square" lIns="0" tIns="0" rIns="0" bIns="0" rtlCol="0">
            <a:spAutoFit/>
          </a:bodyPr>
          <a:lstStyle>
            <a:defPPr>
              <a:defRPr lang="en-US"/>
            </a:defPPr>
            <a:lvl1pPr marL="0" algn="l" defTabSz="914400" rtl="0" eaLnBrk="1" latinLnBrk="0" hangingPunct="1">
              <a:defRPr sz="18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920"/>
              </a:lnSpc>
            </a:pPr>
            <a:r>
              <a:rPr lang="en-US" spc="-5">
                <a:solidFill>
                  <a:prstClr val="white"/>
                </a:solidFill>
              </a:rPr>
              <a:t>Fei-Fei Li &amp; Justin Johnson &amp; Serena</a:t>
            </a:r>
            <a:r>
              <a:rPr lang="en-US" spc="50">
                <a:solidFill>
                  <a:prstClr val="white"/>
                </a:solidFill>
              </a:rPr>
              <a:t> </a:t>
            </a:r>
            <a:r>
              <a:rPr lang="en-US" spc="-5">
                <a:solidFill>
                  <a:prstClr val="white"/>
                </a:solidFill>
              </a:rPr>
              <a:t>Yeung</a:t>
            </a:r>
            <a:endParaRPr spc="-5" dirty="0">
              <a:solidFill>
                <a:prstClr val="white"/>
              </a:solidFill>
            </a:endParaRPr>
          </a:p>
        </p:txBody>
      </p:sp>
      <p:graphicFrame>
        <p:nvGraphicFramePr>
          <p:cNvPr id="17" name="object 17"/>
          <p:cNvGraphicFramePr>
            <a:graphicFrameLocks noGrp="1"/>
          </p:cNvGraphicFramePr>
          <p:nvPr/>
        </p:nvGraphicFramePr>
        <p:xfrm>
          <a:off x="4863937" y="1398350"/>
          <a:ext cx="5645622" cy="3801822"/>
        </p:xfrm>
        <a:graphic>
          <a:graphicData uri="http://schemas.openxmlformats.org/drawingml/2006/table">
            <a:tbl>
              <a:tblPr firstRow="1" bandRow="1">
                <a:tableStyleId>{2D5ABB26-0587-4C30-8999-92F81FD0307C}</a:tableStyleId>
              </a:tblPr>
              <a:tblGrid>
                <a:gridCol w="1881874">
                  <a:extLst>
                    <a:ext uri="{9D8B030D-6E8A-4147-A177-3AD203B41FA5}">
                      <a16:colId xmlns:a16="http://schemas.microsoft.com/office/drawing/2014/main" val="20000"/>
                    </a:ext>
                  </a:extLst>
                </a:gridCol>
                <a:gridCol w="1881874">
                  <a:extLst>
                    <a:ext uri="{9D8B030D-6E8A-4147-A177-3AD203B41FA5}">
                      <a16:colId xmlns:a16="http://schemas.microsoft.com/office/drawing/2014/main" val="20001"/>
                    </a:ext>
                  </a:extLst>
                </a:gridCol>
                <a:gridCol w="1881874">
                  <a:extLst>
                    <a:ext uri="{9D8B030D-6E8A-4147-A177-3AD203B41FA5}">
                      <a16:colId xmlns:a16="http://schemas.microsoft.com/office/drawing/2014/main" val="20002"/>
                    </a:ext>
                  </a:extLst>
                </a:gridCol>
              </a:tblGrid>
              <a:tr h="953649">
                <a:tc>
                  <a:txBody>
                    <a:bodyPr/>
                    <a:lstStyle/>
                    <a:p>
                      <a:pPr algn="ctr"/>
                      <a:endParaRPr sz="1800" dirty="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513715" algn="ctr">
                        <a:lnSpc>
                          <a:spcPct val="100699"/>
                        </a:lnSpc>
                        <a:spcBef>
                          <a:spcPts val="550"/>
                        </a:spcBef>
                      </a:pPr>
                      <a:r>
                        <a:rPr sz="1800" b="1" spc="-5" dirty="0">
                          <a:latin typeface="Segoe UI" panose="020B0502040204020203" pitchFamily="34" charset="0"/>
                          <a:cs typeface="Segoe UI" panose="020B0502040204020203" pitchFamily="34" charset="0"/>
                        </a:rPr>
                        <a:t>very</a:t>
                      </a:r>
                      <a:r>
                        <a:rPr sz="1800" b="1" spc="-55" dirty="0">
                          <a:latin typeface="Segoe UI" panose="020B0502040204020203" pitchFamily="34" charset="0"/>
                          <a:cs typeface="Segoe UI" panose="020B0502040204020203" pitchFamily="34" charset="0"/>
                        </a:rPr>
                        <a:t> </a:t>
                      </a:r>
                      <a:r>
                        <a:rPr sz="1800" b="1" spc="-5" dirty="0">
                          <a:latin typeface="Segoe UI" panose="020B0502040204020203" pitchFamily="34" charset="0"/>
                          <a:cs typeface="Segoe UI" panose="020B0502040204020203" pitchFamily="34" charset="0"/>
                        </a:rPr>
                        <a:t>similar  dataset</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335915" algn="ctr">
                        <a:lnSpc>
                          <a:spcPct val="100699"/>
                        </a:lnSpc>
                        <a:spcBef>
                          <a:spcPts val="550"/>
                        </a:spcBef>
                      </a:pPr>
                      <a:r>
                        <a:rPr sz="1800" b="1" spc="-5" dirty="0">
                          <a:latin typeface="Segoe UI" panose="020B0502040204020203" pitchFamily="34" charset="0"/>
                          <a:cs typeface="Segoe UI" panose="020B0502040204020203" pitchFamily="34" charset="0"/>
                        </a:rPr>
                        <a:t>very</a:t>
                      </a:r>
                      <a:r>
                        <a:rPr sz="1800" b="1" spc="-45" dirty="0">
                          <a:latin typeface="Segoe UI" panose="020B0502040204020203" pitchFamily="34" charset="0"/>
                          <a:cs typeface="Segoe UI" panose="020B0502040204020203" pitchFamily="34" charset="0"/>
                        </a:rPr>
                        <a:t> </a:t>
                      </a:r>
                      <a:r>
                        <a:rPr sz="1800" b="1" spc="-5" dirty="0">
                          <a:latin typeface="Segoe UI" panose="020B0502040204020203" pitchFamily="34" charset="0"/>
                          <a:cs typeface="Segoe UI" panose="020B0502040204020203" pitchFamily="34" charset="0"/>
                        </a:rPr>
                        <a:t>different  dataset</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1650674">
                <a:tc>
                  <a:txBody>
                    <a:bodyPr/>
                    <a:lstStyle/>
                    <a:p>
                      <a:pPr marL="80645" algn="ctr">
                        <a:lnSpc>
                          <a:spcPct val="100000"/>
                        </a:lnSpc>
                        <a:spcBef>
                          <a:spcPts val="565"/>
                        </a:spcBef>
                      </a:pPr>
                      <a:r>
                        <a:rPr sz="1800" b="1" spc="-5" dirty="0">
                          <a:latin typeface="Segoe UI" panose="020B0502040204020203" pitchFamily="34" charset="0"/>
                          <a:cs typeface="Segoe UI" panose="020B0502040204020203" pitchFamily="34" charset="0"/>
                        </a:rPr>
                        <a:t>very little</a:t>
                      </a:r>
                      <a:r>
                        <a:rPr sz="1800" b="1" spc="-45" dirty="0">
                          <a:latin typeface="Segoe UI" panose="020B0502040204020203" pitchFamily="34" charset="0"/>
                          <a:cs typeface="Segoe UI" panose="020B0502040204020203" pitchFamily="34" charset="0"/>
                        </a:rPr>
                        <a:t> </a:t>
                      </a:r>
                      <a:r>
                        <a:rPr sz="1800" b="1" spc="-5" dirty="0">
                          <a:latin typeface="Segoe UI" panose="020B0502040204020203" pitchFamily="34" charset="0"/>
                          <a:cs typeface="Segoe UI" panose="020B0502040204020203" pitchFamily="34" charset="0"/>
                        </a:rPr>
                        <a:t>data</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526415" algn="ctr">
                        <a:lnSpc>
                          <a:spcPct val="100699"/>
                        </a:lnSpc>
                        <a:spcBef>
                          <a:spcPts val="550"/>
                        </a:spcBef>
                      </a:pPr>
                      <a:r>
                        <a:rPr sz="1800" spc="-5" dirty="0">
                          <a:latin typeface="Segoe UI" panose="020B0502040204020203" pitchFamily="34" charset="0"/>
                          <a:cs typeface="Segoe UI" panose="020B0502040204020203" pitchFamily="34" charset="0"/>
                        </a:rPr>
                        <a:t>Use Linear  Classifier</a:t>
                      </a:r>
                      <a:r>
                        <a:rPr sz="1800" spc="-50"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on  top</a:t>
                      </a:r>
                      <a:r>
                        <a:rPr sz="1800" spc="-70"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layer</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272415" algn="ctr">
                        <a:lnSpc>
                          <a:spcPct val="100699"/>
                        </a:lnSpc>
                        <a:spcBef>
                          <a:spcPts val="550"/>
                        </a:spcBef>
                      </a:pPr>
                      <a:r>
                        <a:rPr sz="1800" spc="-5" dirty="0">
                          <a:latin typeface="Segoe UI" panose="020B0502040204020203" pitchFamily="34" charset="0"/>
                          <a:cs typeface="Segoe UI" panose="020B0502040204020203" pitchFamily="34" charset="0"/>
                        </a:rPr>
                        <a:t>You’re in  trouble… Try  linear</a:t>
                      </a:r>
                      <a:r>
                        <a:rPr sz="1800" spc="-30"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classifier  from different  stages</a:t>
                      </a:r>
                      <a:endParaRPr sz="1800" dirty="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1197499">
                <a:tc>
                  <a:txBody>
                    <a:bodyPr/>
                    <a:lstStyle/>
                    <a:p>
                      <a:pPr marL="80645" marR="426720" algn="ctr">
                        <a:lnSpc>
                          <a:spcPct val="100699"/>
                        </a:lnSpc>
                        <a:spcBef>
                          <a:spcPts val="550"/>
                        </a:spcBef>
                      </a:pPr>
                      <a:r>
                        <a:rPr sz="1800" b="1" spc="-5" dirty="0">
                          <a:latin typeface="Segoe UI" panose="020B0502040204020203" pitchFamily="34" charset="0"/>
                          <a:cs typeface="Segoe UI" panose="020B0502040204020203" pitchFamily="34" charset="0"/>
                        </a:rPr>
                        <a:t>quite a lot</a:t>
                      </a:r>
                      <a:r>
                        <a:rPr sz="1800" b="1" spc="-60" dirty="0">
                          <a:latin typeface="Segoe UI" panose="020B0502040204020203" pitchFamily="34" charset="0"/>
                          <a:cs typeface="Segoe UI" panose="020B0502040204020203" pitchFamily="34" charset="0"/>
                        </a:rPr>
                        <a:t> </a:t>
                      </a:r>
                      <a:r>
                        <a:rPr sz="1800" b="1" spc="-5" dirty="0">
                          <a:latin typeface="Segoe UI" panose="020B0502040204020203" pitchFamily="34" charset="0"/>
                          <a:cs typeface="Segoe UI" panose="020B0502040204020203" pitchFamily="34" charset="0"/>
                        </a:rPr>
                        <a:t>of  data</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704215" algn="ctr">
                        <a:lnSpc>
                          <a:spcPct val="100699"/>
                        </a:lnSpc>
                        <a:spcBef>
                          <a:spcPts val="550"/>
                        </a:spcBef>
                      </a:pPr>
                      <a:r>
                        <a:rPr sz="1800" spc="-5" dirty="0">
                          <a:latin typeface="Segoe UI" panose="020B0502040204020203" pitchFamily="34" charset="0"/>
                          <a:cs typeface="Segoe UI" panose="020B0502040204020203" pitchFamily="34" charset="0"/>
                        </a:rPr>
                        <a:t>Finetune</a:t>
                      </a:r>
                      <a:r>
                        <a:rPr sz="1800" spc="-65"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a  few</a:t>
                      </a:r>
                      <a:r>
                        <a:rPr sz="1800" spc="-65"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layers</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360680" algn="ctr">
                        <a:lnSpc>
                          <a:spcPct val="100699"/>
                        </a:lnSpc>
                        <a:spcBef>
                          <a:spcPts val="550"/>
                        </a:spcBef>
                      </a:pPr>
                      <a:r>
                        <a:rPr sz="1800" spc="-5" dirty="0">
                          <a:latin typeface="Segoe UI" panose="020B0502040204020203" pitchFamily="34" charset="0"/>
                          <a:cs typeface="Segoe UI" panose="020B0502040204020203" pitchFamily="34" charset="0"/>
                        </a:rPr>
                        <a:t>Finetune a  larger</a:t>
                      </a:r>
                      <a:r>
                        <a:rPr sz="1800" spc="-50"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number  of</a:t>
                      </a:r>
                      <a:r>
                        <a:rPr sz="1800" spc="-70"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layers</a:t>
                      </a:r>
                      <a:endParaRPr sz="1800" dirty="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1678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A0F78-D589-44F3-B48F-A0F5A2D973FB}"/>
              </a:ext>
            </a:extLst>
          </p:cNvPr>
          <p:cNvSpPr>
            <a:spLocks noGrp="1"/>
          </p:cNvSpPr>
          <p:nvPr>
            <p:ph type="title"/>
          </p:nvPr>
        </p:nvSpPr>
        <p:spPr/>
        <p:txBody>
          <a:bodyPr>
            <a:normAutofit fontScale="90000"/>
          </a:bodyPr>
          <a:lstStyle/>
          <a:p>
            <a:r>
              <a:rPr lang="en-US" dirty="0" err="1"/>
              <a:t>ULMFiT</a:t>
            </a:r>
            <a:r>
              <a:rPr lang="en-US" dirty="0"/>
              <a:t> - Universal Language Model Fine-tuning</a:t>
            </a:r>
            <a:endParaRPr lang="en-IL" dirty="0"/>
          </a:p>
        </p:txBody>
      </p:sp>
      <p:sp>
        <p:nvSpPr>
          <p:cNvPr id="4" name="Text Placeholder 3">
            <a:extLst>
              <a:ext uri="{FF2B5EF4-FFF2-40B4-BE49-F238E27FC236}">
                <a16:creationId xmlns:a16="http://schemas.microsoft.com/office/drawing/2014/main" id="{46D4B5CE-51B4-44BF-8B5A-694493A876E1}"/>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2176853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7CFD-C9D8-4A33-B3EA-E6081D48CAD2}"/>
              </a:ext>
            </a:extLst>
          </p:cNvPr>
          <p:cNvSpPr>
            <a:spLocks noGrp="1"/>
          </p:cNvSpPr>
          <p:nvPr>
            <p:ph type="title"/>
          </p:nvPr>
        </p:nvSpPr>
        <p:spPr/>
        <p:txBody>
          <a:bodyPr/>
          <a:lstStyle/>
          <a:p>
            <a:r>
              <a:rPr lang="en-US" dirty="0"/>
              <a:t>Transfer Learning using a Language Model</a:t>
            </a:r>
            <a:endParaRPr lang="en-IL" dirty="0"/>
          </a:p>
        </p:txBody>
      </p:sp>
      <p:sp>
        <p:nvSpPr>
          <p:cNvPr id="3" name="Content Placeholder 2">
            <a:extLst>
              <a:ext uri="{FF2B5EF4-FFF2-40B4-BE49-F238E27FC236}">
                <a16:creationId xmlns:a16="http://schemas.microsoft.com/office/drawing/2014/main" id="{44546C88-48A0-4D1F-B487-11E9051D1E67}"/>
              </a:ext>
            </a:extLst>
          </p:cNvPr>
          <p:cNvSpPr>
            <a:spLocks noGrp="1"/>
          </p:cNvSpPr>
          <p:nvPr>
            <p:ph idx="1"/>
          </p:nvPr>
        </p:nvSpPr>
        <p:spPr/>
        <p:txBody>
          <a:bodyPr/>
          <a:lstStyle/>
          <a:p>
            <a:r>
              <a:rPr lang="en-US" dirty="0"/>
              <a:t>Use a Language Model to gain information about the language, learning both:</a:t>
            </a:r>
          </a:p>
          <a:p>
            <a:pPr lvl="1"/>
            <a:r>
              <a:rPr lang="en-US" dirty="0"/>
              <a:t>Low-level features (word representations) </a:t>
            </a:r>
          </a:p>
          <a:p>
            <a:pPr lvl="1"/>
            <a:r>
              <a:rPr lang="en-US" dirty="0"/>
              <a:t>High-level features (semantic meaning)</a:t>
            </a:r>
          </a:p>
          <a:p>
            <a:r>
              <a:rPr lang="en-US" dirty="0"/>
              <a:t>This is a form of </a:t>
            </a:r>
            <a:r>
              <a:rPr lang="en-US" i="1" dirty="0"/>
              <a:t>Self-Supervised Learning</a:t>
            </a:r>
          </a:p>
          <a:p>
            <a:r>
              <a:rPr lang="en-US" dirty="0"/>
              <a:t>Fine-tune the model to the specific task</a:t>
            </a:r>
          </a:p>
          <a:p>
            <a:pPr lvl="1"/>
            <a:r>
              <a:rPr lang="en-US" dirty="0"/>
              <a:t>Faster</a:t>
            </a:r>
          </a:p>
          <a:p>
            <a:pPr lvl="1"/>
            <a:r>
              <a:rPr lang="en-US" dirty="0"/>
              <a:t>Achieves better performance with little data</a:t>
            </a:r>
          </a:p>
          <a:p>
            <a:pPr lvl="1"/>
            <a:r>
              <a:rPr lang="en-US" dirty="0"/>
              <a:t>Achieves better performance even with lots of data</a:t>
            </a:r>
            <a:endParaRPr lang="en-IL" dirty="0"/>
          </a:p>
        </p:txBody>
      </p:sp>
      <p:pic>
        <p:nvPicPr>
          <p:cNvPr id="4" name="Picture 2" descr="Image result for transfer learning deep learning">
            <a:extLst>
              <a:ext uri="{FF2B5EF4-FFF2-40B4-BE49-F238E27FC236}">
                <a16:creationId xmlns:a16="http://schemas.microsoft.com/office/drawing/2014/main" id="{5A594A0D-499F-45C1-8F35-B71AD13FD8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1082" y="4726312"/>
            <a:ext cx="3970268" cy="1959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9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B5F15-B2D2-4628-9AF6-50379286B32E}"/>
              </a:ext>
            </a:extLst>
          </p:cNvPr>
          <p:cNvSpPr>
            <a:spLocks noGrp="1"/>
          </p:cNvSpPr>
          <p:nvPr>
            <p:ph type="title"/>
          </p:nvPr>
        </p:nvSpPr>
        <p:spPr/>
        <p:txBody>
          <a:bodyPr/>
          <a:lstStyle/>
          <a:p>
            <a:r>
              <a:rPr lang="en-US" dirty="0"/>
              <a:t>Transfer Learning using </a:t>
            </a:r>
            <a:r>
              <a:rPr lang="en-US" dirty="0" err="1"/>
              <a:t>ULMFiT</a:t>
            </a:r>
            <a:endParaRPr lang="en-IL" dirty="0"/>
          </a:p>
        </p:txBody>
      </p:sp>
      <p:sp>
        <p:nvSpPr>
          <p:cNvPr id="3" name="Content Placeholder 2">
            <a:extLst>
              <a:ext uri="{FF2B5EF4-FFF2-40B4-BE49-F238E27FC236}">
                <a16:creationId xmlns:a16="http://schemas.microsoft.com/office/drawing/2014/main" id="{297B36B9-F19B-498D-9AA7-95BAFF7E1542}"/>
              </a:ext>
            </a:extLst>
          </p:cNvPr>
          <p:cNvSpPr>
            <a:spLocks noGrp="1"/>
          </p:cNvSpPr>
          <p:nvPr>
            <p:ph idx="1"/>
          </p:nvPr>
        </p:nvSpPr>
        <p:spPr/>
        <p:txBody>
          <a:bodyPr/>
          <a:lstStyle/>
          <a:p>
            <a:endParaRPr lang="en-IL" dirty="0"/>
          </a:p>
        </p:txBody>
      </p:sp>
      <p:pic>
        <p:nvPicPr>
          <p:cNvPr id="5" name="Picture 4">
            <a:extLst>
              <a:ext uri="{FF2B5EF4-FFF2-40B4-BE49-F238E27FC236}">
                <a16:creationId xmlns:a16="http://schemas.microsoft.com/office/drawing/2014/main" id="{C46AE4FB-E59E-460E-B557-40B57C93A810}"/>
              </a:ext>
            </a:extLst>
          </p:cNvPr>
          <p:cNvPicPr>
            <a:picLocks noChangeAspect="1"/>
          </p:cNvPicPr>
          <p:nvPr/>
        </p:nvPicPr>
        <p:blipFill>
          <a:blip r:embed="rId2"/>
          <a:stretch>
            <a:fillRect/>
          </a:stretch>
        </p:blipFill>
        <p:spPr>
          <a:xfrm>
            <a:off x="276809" y="1749330"/>
            <a:ext cx="11450856" cy="4642238"/>
          </a:xfrm>
          <a:prstGeom prst="rect">
            <a:avLst/>
          </a:prstGeom>
        </p:spPr>
      </p:pic>
    </p:spTree>
    <p:extLst>
      <p:ext uri="{BB962C8B-B14F-4D97-AF65-F5344CB8AC3E}">
        <p14:creationId xmlns:p14="http://schemas.microsoft.com/office/powerpoint/2010/main" val="26414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6BFA-D25C-4890-AFC8-671070B040E1}"/>
              </a:ext>
            </a:extLst>
          </p:cNvPr>
          <p:cNvSpPr>
            <a:spLocks noGrp="1"/>
          </p:cNvSpPr>
          <p:nvPr>
            <p:ph type="title"/>
          </p:nvPr>
        </p:nvSpPr>
        <p:spPr/>
        <p:txBody>
          <a:bodyPr/>
          <a:lstStyle/>
          <a:p>
            <a:r>
              <a:rPr lang="en-US" cap="none" dirty="0" err="1"/>
              <a:t>ULMFiT</a:t>
            </a:r>
            <a:r>
              <a:rPr lang="en-US" cap="none" dirty="0"/>
              <a:t>: LM Fine-tuning</a:t>
            </a:r>
            <a:endParaRPr lang="en-IL" cap="none" dirty="0"/>
          </a:p>
        </p:txBody>
      </p:sp>
      <p:sp>
        <p:nvSpPr>
          <p:cNvPr id="3" name="Content Placeholder 2">
            <a:extLst>
              <a:ext uri="{FF2B5EF4-FFF2-40B4-BE49-F238E27FC236}">
                <a16:creationId xmlns:a16="http://schemas.microsoft.com/office/drawing/2014/main" id="{200A95B4-7E7C-4AA1-BD56-C7F732A7C4A3}"/>
              </a:ext>
            </a:extLst>
          </p:cNvPr>
          <p:cNvSpPr>
            <a:spLocks noGrp="1"/>
          </p:cNvSpPr>
          <p:nvPr>
            <p:ph idx="1"/>
          </p:nvPr>
        </p:nvSpPr>
        <p:spPr/>
        <p:txBody>
          <a:bodyPr/>
          <a:lstStyle/>
          <a:p>
            <a:r>
              <a:rPr lang="en-US" dirty="0"/>
              <a:t>LM fine-tuning can use only labeled data, or all task data</a:t>
            </a:r>
          </a:p>
          <a:p>
            <a:endParaRPr lang="en-IL" dirty="0"/>
          </a:p>
        </p:txBody>
      </p:sp>
      <p:pic>
        <p:nvPicPr>
          <p:cNvPr id="5" name="Picture 4">
            <a:extLst>
              <a:ext uri="{FF2B5EF4-FFF2-40B4-BE49-F238E27FC236}">
                <a16:creationId xmlns:a16="http://schemas.microsoft.com/office/drawing/2014/main" id="{08FACF9D-B9E8-4269-82DF-8CA0E96D71D8}"/>
              </a:ext>
            </a:extLst>
          </p:cNvPr>
          <p:cNvPicPr>
            <a:picLocks noChangeAspect="1"/>
          </p:cNvPicPr>
          <p:nvPr/>
        </p:nvPicPr>
        <p:blipFill>
          <a:blip r:embed="rId2"/>
          <a:stretch>
            <a:fillRect/>
          </a:stretch>
        </p:blipFill>
        <p:spPr>
          <a:xfrm>
            <a:off x="230390" y="2445026"/>
            <a:ext cx="11681692" cy="3497716"/>
          </a:xfrm>
          <a:prstGeom prst="rect">
            <a:avLst/>
          </a:prstGeom>
        </p:spPr>
      </p:pic>
    </p:spTree>
    <p:extLst>
      <p:ext uri="{BB962C8B-B14F-4D97-AF65-F5344CB8AC3E}">
        <p14:creationId xmlns:p14="http://schemas.microsoft.com/office/powerpoint/2010/main" val="56526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1609-4F46-4D17-BE18-019C8665DDB1}"/>
              </a:ext>
            </a:extLst>
          </p:cNvPr>
          <p:cNvSpPr>
            <a:spLocks noGrp="1"/>
          </p:cNvSpPr>
          <p:nvPr>
            <p:ph type="title"/>
          </p:nvPr>
        </p:nvSpPr>
        <p:spPr/>
        <p:txBody>
          <a:bodyPr/>
          <a:lstStyle/>
          <a:p>
            <a:r>
              <a:rPr lang="en-US" cap="none" dirty="0" err="1"/>
              <a:t>ULMFiT</a:t>
            </a:r>
            <a:r>
              <a:rPr lang="en-US" cap="none" dirty="0"/>
              <a:t> (Universal Language Model Fine-tuning)</a:t>
            </a:r>
            <a:endParaRPr lang="en-IL" cap="none" dirty="0"/>
          </a:p>
        </p:txBody>
      </p:sp>
      <p:sp>
        <p:nvSpPr>
          <p:cNvPr id="3" name="Content Placeholder 2">
            <a:extLst>
              <a:ext uri="{FF2B5EF4-FFF2-40B4-BE49-F238E27FC236}">
                <a16:creationId xmlns:a16="http://schemas.microsoft.com/office/drawing/2014/main" id="{F08403AB-DDC8-4D2A-B67E-F710CADE3161}"/>
              </a:ext>
            </a:extLst>
          </p:cNvPr>
          <p:cNvSpPr>
            <a:spLocks noGrp="1"/>
          </p:cNvSpPr>
          <p:nvPr>
            <p:ph idx="1"/>
          </p:nvPr>
        </p:nvSpPr>
        <p:spPr>
          <a:xfrm>
            <a:off x="279918" y="1306894"/>
            <a:ext cx="11635273" cy="4880008"/>
          </a:xfrm>
        </p:spPr>
        <p:txBody>
          <a:bodyPr>
            <a:normAutofit lnSpcReduction="10000"/>
          </a:bodyPr>
          <a:lstStyle/>
          <a:p>
            <a:pPr>
              <a:lnSpc>
                <a:spcPct val="110000"/>
              </a:lnSpc>
              <a:spcAft>
                <a:spcPts val="400"/>
              </a:spcAft>
            </a:pPr>
            <a:r>
              <a:rPr lang="en-US" sz="2400" dirty="0"/>
              <a:t>Language models are powerful, and capture many relevant facets of language:</a:t>
            </a:r>
          </a:p>
          <a:p>
            <a:pPr lvl="1">
              <a:lnSpc>
                <a:spcPct val="110000"/>
              </a:lnSpc>
              <a:spcAft>
                <a:spcPts val="400"/>
              </a:spcAft>
            </a:pPr>
            <a:r>
              <a:rPr lang="en-US" sz="2000" dirty="0"/>
              <a:t>long-term dependencies (</a:t>
            </a:r>
            <a:r>
              <a:rPr lang="en-US" sz="2000" dirty="0" err="1"/>
              <a:t>Linzen</a:t>
            </a:r>
            <a:r>
              <a:rPr lang="en-US" sz="2000" dirty="0"/>
              <a:t> et al., 2016)</a:t>
            </a:r>
          </a:p>
          <a:p>
            <a:pPr lvl="1">
              <a:lnSpc>
                <a:spcPct val="110000"/>
              </a:lnSpc>
              <a:spcAft>
                <a:spcPts val="400"/>
              </a:spcAft>
            </a:pPr>
            <a:r>
              <a:rPr lang="en-US" sz="2000" dirty="0"/>
              <a:t>hierarchical relations (</a:t>
            </a:r>
            <a:r>
              <a:rPr lang="en-US" sz="2000" dirty="0" err="1"/>
              <a:t>Gulordava</a:t>
            </a:r>
            <a:r>
              <a:rPr lang="en-US" sz="2000" dirty="0"/>
              <a:t> et al., 2018)</a:t>
            </a:r>
          </a:p>
          <a:p>
            <a:pPr lvl="1">
              <a:lnSpc>
                <a:spcPct val="110000"/>
              </a:lnSpc>
              <a:spcAft>
                <a:spcPts val="400"/>
              </a:spcAft>
            </a:pPr>
            <a:r>
              <a:rPr lang="en-US" sz="2000" dirty="0"/>
              <a:t>sentiment (Radford et al., 2017)</a:t>
            </a:r>
          </a:p>
          <a:p>
            <a:pPr>
              <a:lnSpc>
                <a:spcPct val="110000"/>
              </a:lnSpc>
              <a:spcAft>
                <a:spcPts val="400"/>
              </a:spcAft>
            </a:pPr>
            <a:r>
              <a:rPr lang="en-US" sz="2400" dirty="0"/>
              <a:t>There are lots of data for LM training, in most domains. They largely differ in the idiosyncrasies of a domain</a:t>
            </a:r>
          </a:p>
          <a:p>
            <a:pPr>
              <a:lnSpc>
                <a:spcPct val="110000"/>
              </a:lnSpc>
              <a:spcAft>
                <a:spcPts val="400"/>
              </a:spcAft>
            </a:pPr>
            <a:r>
              <a:rPr lang="en-US" sz="2400" dirty="0"/>
              <a:t>LM tend to overfit</a:t>
            </a:r>
          </a:p>
          <a:p>
            <a:pPr lvl="1">
              <a:lnSpc>
                <a:spcPct val="110000"/>
              </a:lnSpc>
              <a:spcAft>
                <a:spcPts val="400"/>
              </a:spcAft>
            </a:pPr>
            <a:r>
              <a:rPr lang="en-US" sz="2000" dirty="0"/>
              <a:t>We say there’s “Catastrophic forgetting” when one attempts transfer learning and ends up overfitting on the small set and not being able to generalize well </a:t>
            </a:r>
            <a:endParaRPr lang="en-IL" sz="2000" dirty="0"/>
          </a:p>
          <a:p>
            <a:pPr>
              <a:lnSpc>
                <a:spcPct val="110000"/>
              </a:lnSpc>
              <a:spcAft>
                <a:spcPts val="400"/>
              </a:spcAft>
            </a:pPr>
            <a:r>
              <a:rPr lang="en-US" sz="2400" dirty="0"/>
              <a:t>“The same 3-layer LSTM architecture, with the same hyperparameters and no additions other than tuned dropout hyperparameters outperforms highly engineered models and transfer learning approaches on several text classification tasks”</a:t>
            </a:r>
            <a:endParaRPr lang="en-IL" sz="2400" dirty="0"/>
          </a:p>
        </p:txBody>
      </p:sp>
    </p:spTree>
    <p:extLst>
      <p:ext uri="{BB962C8B-B14F-4D97-AF65-F5344CB8AC3E}">
        <p14:creationId xmlns:p14="http://schemas.microsoft.com/office/powerpoint/2010/main" val="247252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DB0052-A228-4AD2-AC1E-F700F0582A65}"/>
              </a:ext>
            </a:extLst>
          </p:cNvPr>
          <p:cNvSpPr>
            <a:spLocks noGrp="1"/>
          </p:cNvSpPr>
          <p:nvPr>
            <p:ph type="title"/>
          </p:nvPr>
        </p:nvSpPr>
        <p:spPr/>
        <p:txBody>
          <a:bodyPr>
            <a:normAutofit fontScale="90000"/>
          </a:bodyPr>
          <a:lstStyle/>
          <a:p>
            <a:r>
              <a:rPr lang="en-US" b="1" dirty="0"/>
              <a:t>BERT </a:t>
            </a:r>
            <a:r>
              <a:rPr lang="en-US" dirty="0"/>
              <a:t>- </a:t>
            </a:r>
            <a:r>
              <a:rPr lang="en-US" b="1" dirty="0"/>
              <a:t>B</a:t>
            </a:r>
            <a:r>
              <a:rPr lang="en-US" dirty="0"/>
              <a:t>idirectional </a:t>
            </a:r>
            <a:r>
              <a:rPr lang="en-US" b="1" dirty="0"/>
              <a:t>E</a:t>
            </a:r>
            <a:r>
              <a:rPr lang="en-US" dirty="0"/>
              <a:t>ncoder </a:t>
            </a:r>
            <a:r>
              <a:rPr lang="en-US" b="1" dirty="0"/>
              <a:t>R</a:t>
            </a:r>
            <a:r>
              <a:rPr lang="en-US" dirty="0"/>
              <a:t>epresentations from </a:t>
            </a:r>
            <a:r>
              <a:rPr lang="en-US" b="1" dirty="0"/>
              <a:t>T</a:t>
            </a:r>
            <a:r>
              <a:rPr lang="en-US" dirty="0"/>
              <a:t>ransformers</a:t>
            </a:r>
            <a:endParaRPr lang="en-IL" dirty="0"/>
          </a:p>
        </p:txBody>
      </p:sp>
      <p:sp>
        <p:nvSpPr>
          <p:cNvPr id="5" name="Text Placeholder 4">
            <a:extLst>
              <a:ext uri="{FF2B5EF4-FFF2-40B4-BE49-F238E27FC236}">
                <a16:creationId xmlns:a16="http://schemas.microsoft.com/office/drawing/2014/main" id="{11DC14A9-F5ED-4954-8E92-60B5F1C398AB}"/>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170873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326661-AAE2-4E9E-8509-F2B2F04E0C80}"/>
              </a:ext>
            </a:extLst>
          </p:cNvPr>
          <p:cNvSpPr>
            <a:spLocks noGrp="1"/>
          </p:cNvSpPr>
          <p:nvPr>
            <p:ph type="title"/>
          </p:nvPr>
        </p:nvSpPr>
        <p:spPr/>
        <p:txBody>
          <a:bodyPr/>
          <a:lstStyle/>
          <a:p>
            <a:endParaRPr lang="en-IL"/>
          </a:p>
        </p:txBody>
      </p:sp>
      <p:sp>
        <p:nvSpPr>
          <p:cNvPr id="5" name="Content Placeholder 4">
            <a:extLst>
              <a:ext uri="{FF2B5EF4-FFF2-40B4-BE49-F238E27FC236}">
                <a16:creationId xmlns:a16="http://schemas.microsoft.com/office/drawing/2014/main" id="{15FF994B-B45A-457B-BF07-3B9323E6BACF}"/>
              </a:ext>
            </a:extLst>
          </p:cNvPr>
          <p:cNvSpPr>
            <a:spLocks noGrp="1"/>
          </p:cNvSpPr>
          <p:nvPr>
            <p:ph idx="1"/>
          </p:nvPr>
        </p:nvSpPr>
        <p:spPr/>
        <p:txBody>
          <a:bodyPr/>
          <a:lstStyle/>
          <a:p>
            <a:r>
              <a:rPr lang="en-US" dirty="0"/>
              <a:t>Trained on masked words + “is next sentence” prediction</a:t>
            </a:r>
          </a:p>
          <a:p>
            <a:r>
              <a:rPr lang="en-US" dirty="0"/>
              <a:t>To learn relationships between sentences, predict whether Sentence B is actual sentence that proceeds Sentence A, or a random sentence</a:t>
            </a:r>
            <a:endParaRPr lang="en-IL" dirty="0"/>
          </a:p>
        </p:txBody>
      </p:sp>
      <p:pic>
        <p:nvPicPr>
          <p:cNvPr id="21506" name="Picture 2">
            <a:extLst>
              <a:ext uri="{FF2B5EF4-FFF2-40B4-BE49-F238E27FC236}">
                <a16:creationId xmlns:a16="http://schemas.microsoft.com/office/drawing/2014/main" id="{FB97AAD8-D01D-4B79-AC97-BBBC08EAE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099" y="5097463"/>
            <a:ext cx="11353800" cy="1363047"/>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7ABC1BB3-45B7-4C7A-B7C5-1E6E67B32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2" y="3652546"/>
            <a:ext cx="11001375" cy="783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40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AC78EAAF-45D1-4488-AE75-1A9353423A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356" y="425990"/>
            <a:ext cx="9617288" cy="631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79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72999CF3-D1A7-4581-A8BC-AD995FE67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719" y="365918"/>
            <a:ext cx="9200561" cy="6326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29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485E0-9E6B-445A-A1FC-723FEE33F6EE}"/>
              </a:ext>
            </a:extLst>
          </p:cNvPr>
          <p:cNvSpPr>
            <a:spLocks noGrp="1"/>
          </p:cNvSpPr>
          <p:nvPr>
            <p:ph type="title"/>
          </p:nvPr>
        </p:nvSpPr>
        <p:spPr/>
        <p:txBody>
          <a:bodyPr>
            <a:normAutofit/>
          </a:bodyPr>
          <a:lstStyle/>
          <a:p>
            <a:r>
              <a:rPr lang="en-US" dirty="0"/>
              <a:t>~20 Live Models</a:t>
            </a:r>
          </a:p>
        </p:txBody>
      </p:sp>
      <p:sp>
        <p:nvSpPr>
          <p:cNvPr id="4" name="Content Placeholder 3">
            <a:extLst>
              <a:ext uri="{FF2B5EF4-FFF2-40B4-BE49-F238E27FC236}">
                <a16:creationId xmlns:a16="http://schemas.microsoft.com/office/drawing/2014/main" id="{1262544F-AECD-48B9-971C-8A7383280F36}"/>
              </a:ext>
            </a:extLst>
          </p:cNvPr>
          <p:cNvSpPr>
            <a:spLocks noGrp="1"/>
          </p:cNvSpPr>
          <p:nvPr>
            <p:ph idx="1"/>
          </p:nvPr>
        </p:nvSpPr>
        <p:spPr/>
        <p:txBody>
          <a:bodyPr/>
          <a:lstStyle/>
          <a:p>
            <a:endParaRPr lang="en-IL"/>
          </a:p>
        </p:txBody>
      </p:sp>
      <p:pic>
        <p:nvPicPr>
          <p:cNvPr id="7" name="Picture 6">
            <a:extLst>
              <a:ext uri="{FF2B5EF4-FFF2-40B4-BE49-F238E27FC236}">
                <a16:creationId xmlns:a16="http://schemas.microsoft.com/office/drawing/2014/main" id="{9E73B134-9E6C-4A80-8B7D-7D2240395B62}"/>
              </a:ext>
            </a:extLst>
          </p:cNvPr>
          <p:cNvPicPr>
            <a:picLocks noChangeAspect="1"/>
          </p:cNvPicPr>
          <p:nvPr/>
        </p:nvPicPr>
        <p:blipFill>
          <a:blip r:embed="rId2"/>
          <a:stretch>
            <a:fillRect/>
          </a:stretch>
        </p:blipFill>
        <p:spPr>
          <a:xfrm>
            <a:off x="804124" y="1509444"/>
            <a:ext cx="10583752" cy="3839111"/>
          </a:xfrm>
          <a:prstGeom prst="rect">
            <a:avLst/>
          </a:prstGeom>
        </p:spPr>
      </p:pic>
      <p:sp>
        <p:nvSpPr>
          <p:cNvPr id="3" name="Rectangle 2">
            <a:extLst>
              <a:ext uri="{FF2B5EF4-FFF2-40B4-BE49-F238E27FC236}">
                <a16:creationId xmlns:a16="http://schemas.microsoft.com/office/drawing/2014/main" id="{29EFF80E-EDBA-4E61-937E-8458E982681C}"/>
              </a:ext>
            </a:extLst>
          </p:cNvPr>
          <p:cNvSpPr/>
          <p:nvPr/>
        </p:nvSpPr>
        <p:spPr>
          <a:xfrm>
            <a:off x="2211977" y="1593669"/>
            <a:ext cx="1210492" cy="55734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1C71FE-193E-4BB5-9142-38A0DD41AD66}"/>
              </a:ext>
            </a:extLst>
          </p:cNvPr>
          <p:cNvSpPr/>
          <p:nvPr/>
        </p:nvSpPr>
        <p:spPr>
          <a:xfrm>
            <a:off x="2211977" y="2329544"/>
            <a:ext cx="1210492" cy="55734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AA728D9-1B6B-4C40-A3A7-D79ED2D88316}"/>
              </a:ext>
            </a:extLst>
          </p:cNvPr>
          <p:cNvSpPr/>
          <p:nvPr/>
        </p:nvSpPr>
        <p:spPr>
          <a:xfrm>
            <a:off x="2203268" y="3065419"/>
            <a:ext cx="1210492" cy="55734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55AF174-3145-4C5B-92C5-890ABD69E29A}"/>
              </a:ext>
            </a:extLst>
          </p:cNvPr>
          <p:cNvSpPr/>
          <p:nvPr/>
        </p:nvSpPr>
        <p:spPr>
          <a:xfrm>
            <a:off x="2203268" y="3783876"/>
            <a:ext cx="1210492" cy="55734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1FCD68B-1A99-44CD-961C-FA3B468379AD}"/>
              </a:ext>
            </a:extLst>
          </p:cNvPr>
          <p:cNvSpPr/>
          <p:nvPr/>
        </p:nvSpPr>
        <p:spPr>
          <a:xfrm>
            <a:off x="4062548" y="3074128"/>
            <a:ext cx="1210492" cy="55734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984453B-957E-45D7-8237-35713779F4EE}"/>
              </a:ext>
            </a:extLst>
          </p:cNvPr>
          <p:cNvSpPr/>
          <p:nvPr/>
        </p:nvSpPr>
        <p:spPr>
          <a:xfrm>
            <a:off x="5904410" y="2329544"/>
            <a:ext cx="1210492" cy="557348"/>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FF3E2D5-20BF-4666-A7B9-68745024EF0C}"/>
              </a:ext>
            </a:extLst>
          </p:cNvPr>
          <p:cNvSpPr/>
          <p:nvPr/>
        </p:nvSpPr>
        <p:spPr>
          <a:xfrm>
            <a:off x="5895701" y="3065419"/>
            <a:ext cx="1210492" cy="557348"/>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D81B086-17DE-41C0-9E68-487F18180399}"/>
              </a:ext>
            </a:extLst>
          </p:cNvPr>
          <p:cNvSpPr/>
          <p:nvPr/>
        </p:nvSpPr>
        <p:spPr>
          <a:xfrm>
            <a:off x="5886992" y="3783876"/>
            <a:ext cx="1210492" cy="557348"/>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65E77F7-8786-4816-970F-55062B52F1EA}"/>
              </a:ext>
            </a:extLst>
          </p:cNvPr>
          <p:cNvSpPr/>
          <p:nvPr/>
        </p:nvSpPr>
        <p:spPr>
          <a:xfrm>
            <a:off x="7898669" y="1593669"/>
            <a:ext cx="1210492" cy="557348"/>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B2EDA0-1AC0-42F3-9B54-BC8DE2A2CFE3}"/>
              </a:ext>
            </a:extLst>
          </p:cNvPr>
          <p:cNvSpPr/>
          <p:nvPr/>
        </p:nvSpPr>
        <p:spPr>
          <a:xfrm>
            <a:off x="7898669" y="2329544"/>
            <a:ext cx="1210492" cy="557348"/>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23A7CBF-11A3-41A7-A53D-C85315D771BF}"/>
              </a:ext>
            </a:extLst>
          </p:cNvPr>
          <p:cNvSpPr/>
          <p:nvPr/>
        </p:nvSpPr>
        <p:spPr>
          <a:xfrm>
            <a:off x="7881251" y="3048001"/>
            <a:ext cx="1210492" cy="557348"/>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388197C-CAEB-487F-8489-FFA469616D83}"/>
              </a:ext>
            </a:extLst>
          </p:cNvPr>
          <p:cNvSpPr/>
          <p:nvPr/>
        </p:nvSpPr>
        <p:spPr>
          <a:xfrm>
            <a:off x="7881251" y="3775167"/>
            <a:ext cx="1210492" cy="557348"/>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28929DE-3902-46FB-A389-73B87EFBDBEA}"/>
              </a:ext>
            </a:extLst>
          </p:cNvPr>
          <p:cNvSpPr/>
          <p:nvPr/>
        </p:nvSpPr>
        <p:spPr>
          <a:xfrm>
            <a:off x="7881251" y="4511042"/>
            <a:ext cx="1210492" cy="557348"/>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A8FB356-5C1C-4AB6-B4FD-7591E6B8D8B4}"/>
              </a:ext>
            </a:extLst>
          </p:cNvPr>
          <p:cNvSpPr/>
          <p:nvPr/>
        </p:nvSpPr>
        <p:spPr>
          <a:xfrm>
            <a:off x="9866801" y="2669179"/>
            <a:ext cx="1210492" cy="557348"/>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A92C817-5F11-4CC3-906C-89984B46151D}"/>
              </a:ext>
            </a:extLst>
          </p:cNvPr>
          <p:cNvSpPr/>
          <p:nvPr/>
        </p:nvSpPr>
        <p:spPr>
          <a:xfrm>
            <a:off x="9861688" y="3428999"/>
            <a:ext cx="1210492" cy="557348"/>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277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2F2C-3441-49C2-887F-6F8C316C6E6B}"/>
              </a:ext>
            </a:extLst>
          </p:cNvPr>
          <p:cNvSpPr>
            <a:spLocks noGrp="1"/>
          </p:cNvSpPr>
          <p:nvPr>
            <p:ph type="title"/>
          </p:nvPr>
        </p:nvSpPr>
        <p:spPr/>
        <p:txBody>
          <a:bodyPr/>
          <a:lstStyle/>
          <a:p>
            <a:r>
              <a:rPr lang="en-US" dirty="0"/>
              <a:t>Model Architecture</a:t>
            </a:r>
            <a:endParaRPr lang="en-IL" dirty="0"/>
          </a:p>
        </p:txBody>
      </p:sp>
      <p:sp>
        <p:nvSpPr>
          <p:cNvPr id="3" name="Content Placeholder 2">
            <a:extLst>
              <a:ext uri="{FF2B5EF4-FFF2-40B4-BE49-F238E27FC236}">
                <a16:creationId xmlns:a16="http://schemas.microsoft.com/office/drawing/2014/main" id="{A5DC7D0F-086C-495E-B215-906ED2B6CD6E}"/>
              </a:ext>
            </a:extLst>
          </p:cNvPr>
          <p:cNvSpPr>
            <a:spLocks noGrp="1"/>
          </p:cNvSpPr>
          <p:nvPr>
            <p:ph idx="1"/>
          </p:nvPr>
        </p:nvSpPr>
        <p:spPr/>
        <p:txBody>
          <a:bodyPr/>
          <a:lstStyle/>
          <a:p>
            <a:r>
              <a:rPr lang="en-US" dirty="0"/>
              <a:t>Multi-headed self attention </a:t>
            </a:r>
          </a:p>
          <a:p>
            <a:pPr lvl="1"/>
            <a:r>
              <a:rPr lang="en-US" dirty="0"/>
              <a:t>Models context </a:t>
            </a:r>
          </a:p>
          <a:p>
            <a:r>
              <a:rPr lang="en-US" dirty="0"/>
              <a:t>Feed-forward layers </a:t>
            </a:r>
          </a:p>
          <a:p>
            <a:pPr lvl="1"/>
            <a:r>
              <a:rPr lang="en-US" dirty="0"/>
              <a:t>Computes non-linear hierarchical features </a:t>
            </a:r>
          </a:p>
          <a:p>
            <a:r>
              <a:rPr lang="en-US" dirty="0"/>
              <a:t>Layer norm and residuals </a:t>
            </a:r>
          </a:p>
          <a:p>
            <a:pPr lvl="1"/>
            <a:r>
              <a:rPr lang="en-US" dirty="0"/>
              <a:t>Makes training deep networks healthy </a:t>
            </a:r>
          </a:p>
          <a:p>
            <a:r>
              <a:rPr lang="en-US" dirty="0"/>
              <a:t>Positional embeddings </a:t>
            </a:r>
          </a:p>
          <a:p>
            <a:pPr lvl="1"/>
            <a:r>
              <a:rPr lang="en-US" dirty="0"/>
              <a:t>Allows model to learn relative positioning</a:t>
            </a:r>
            <a:endParaRPr lang="en-IL" dirty="0"/>
          </a:p>
        </p:txBody>
      </p:sp>
      <p:pic>
        <p:nvPicPr>
          <p:cNvPr id="4" name="Picture 2" descr="Image result for bert architecture">
            <a:extLst>
              <a:ext uri="{FF2B5EF4-FFF2-40B4-BE49-F238E27FC236}">
                <a16:creationId xmlns:a16="http://schemas.microsoft.com/office/drawing/2014/main" id="{AA087396-5A1D-44AA-9696-7FB0DA03A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9713" y="-1"/>
            <a:ext cx="5602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0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42EA-CB7A-4058-A1E8-2EB7597EA87A}"/>
              </a:ext>
            </a:extLst>
          </p:cNvPr>
          <p:cNvSpPr>
            <a:spLocks noGrp="1"/>
          </p:cNvSpPr>
          <p:nvPr>
            <p:ph type="title"/>
          </p:nvPr>
        </p:nvSpPr>
        <p:spPr/>
        <p:txBody>
          <a:bodyPr/>
          <a:lstStyle/>
          <a:p>
            <a:r>
              <a:rPr lang="en-US" dirty="0"/>
              <a:t>“Attention is all you need”</a:t>
            </a:r>
            <a:endParaRPr lang="en-IL" dirty="0"/>
          </a:p>
        </p:txBody>
      </p:sp>
      <p:sp>
        <p:nvSpPr>
          <p:cNvPr id="3" name="Content Placeholder 2">
            <a:extLst>
              <a:ext uri="{FF2B5EF4-FFF2-40B4-BE49-F238E27FC236}">
                <a16:creationId xmlns:a16="http://schemas.microsoft.com/office/drawing/2014/main" id="{EAE2EFBF-2835-4F15-9F11-B85BD391F4FD}"/>
              </a:ext>
            </a:extLst>
          </p:cNvPr>
          <p:cNvSpPr>
            <a:spLocks noGrp="1"/>
          </p:cNvSpPr>
          <p:nvPr>
            <p:ph idx="1"/>
          </p:nvPr>
        </p:nvSpPr>
        <p:spPr>
          <a:xfrm>
            <a:off x="279919" y="1296955"/>
            <a:ext cx="2829041" cy="4880008"/>
          </a:xfrm>
        </p:spPr>
        <p:txBody>
          <a:bodyPr/>
          <a:lstStyle/>
          <a:p>
            <a:r>
              <a:rPr lang="en-US" dirty="0"/>
              <a:t>Allow attending to multiple words in the sentence</a:t>
            </a:r>
          </a:p>
          <a:p>
            <a:r>
              <a:rPr lang="en-US" dirty="0"/>
              <a:t>Similar to the way humans read text</a:t>
            </a:r>
            <a:endParaRPr lang="en-IL" dirty="0"/>
          </a:p>
        </p:txBody>
      </p:sp>
      <p:pic>
        <p:nvPicPr>
          <p:cNvPr id="22530" name="Picture 2" descr="Image result for attention nlp">
            <a:extLst>
              <a:ext uri="{FF2B5EF4-FFF2-40B4-BE49-F238E27FC236}">
                <a16:creationId xmlns:a16="http://schemas.microsoft.com/office/drawing/2014/main" id="{AD67B259-79B6-4E89-96EC-14912D94D2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143"/>
          <a:stretch/>
        </p:blipFill>
        <p:spPr bwMode="auto">
          <a:xfrm rot="5400000">
            <a:off x="4202741" y="2952945"/>
            <a:ext cx="4157671" cy="35152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attention nlp">
            <a:extLst>
              <a:ext uri="{FF2B5EF4-FFF2-40B4-BE49-F238E27FC236}">
                <a16:creationId xmlns:a16="http://schemas.microsoft.com/office/drawing/2014/main" id="{E82F34B2-4A72-4F7F-A2C9-C0231BC002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828"/>
          <a:stretch/>
        </p:blipFill>
        <p:spPr bwMode="auto">
          <a:xfrm rot="5400000">
            <a:off x="8360024" y="2945713"/>
            <a:ext cx="3844106" cy="3515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77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attention nlp machine translation">
            <a:extLst>
              <a:ext uri="{FF2B5EF4-FFF2-40B4-BE49-F238E27FC236}">
                <a16:creationId xmlns:a16="http://schemas.microsoft.com/office/drawing/2014/main" id="{BBE476B0-6AC8-4C2E-9189-521F5B399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4668" y="457200"/>
            <a:ext cx="5782664" cy="6217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AC3E0-438E-4E30-837E-3E80B95D1CAC}"/>
              </a:ext>
            </a:extLst>
          </p:cNvPr>
          <p:cNvSpPr>
            <a:spLocks noGrp="1"/>
          </p:cNvSpPr>
          <p:nvPr>
            <p:ph type="title"/>
          </p:nvPr>
        </p:nvSpPr>
        <p:spPr/>
        <p:txBody>
          <a:bodyPr/>
          <a:lstStyle/>
          <a:p>
            <a:r>
              <a:rPr lang="en-US" dirty="0"/>
              <a:t>BERT vs. </a:t>
            </a:r>
            <a:r>
              <a:rPr lang="en-US" dirty="0" err="1"/>
              <a:t>ELMo</a:t>
            </a:r>
            <a:endParaRPr lang="en-IL" dirty="0"/>
          </a:p>
        </p:txBody>
      </p:sp>
      <p:sp>
        <p:nvSpPr>
          <p:cNvPr id="3" name="Content Placeholder 2">
            <a:extLst>
              <a:ext uri="{FF2B5EF4-FFF2-40B4-BE49-F238E27FC236}">
                <a16:creationId xmlns:a16="http://schemas.microsoft.com/office/drawing/2014/main" id="{76F203CD-DC39-46D5-878C-F7CA8BB35D52}"/>
              </a:ext>
            </a:extLst>
          </p:cNvPr>
          <p:cNvSpPr>
            <a:spLocks noGrp="1"/>
          </p:cNvSpPr>
          <p:nvPr>
            <p:ph idx="1"/>
          </p:nvPr>
        </p:nvSpPr>
        <p:spPr/>
        <p:txBody>
          <a:bodyPr/>
          <a:lstStyle/>
          <a:p>
            <a:endParaRPr lang="en-IL"/>
          </a:p>
        </p:txBody>
      </p:sp>
      <p:pic>
        <p:nvPicPr>
          <p:cNvPr id="20482" name="Picture 2" descr="Image result for bert nlp">
            <a:extLst>
              <a:ext uri="{FF2B5EF4-FFF2-40B4-BE49-F238E27FC236}">
                <a16:creationId xmlns:a16="http://schemas.microsoft.com/office/drawing/2014/main" id="{489C780F-E0FF-4B3A-94D0-7D228373B8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110"/>
          <a:stretch/>
        </p:blipFill>
        <p:spPr bwMode="auto">
          <a:xfrm>
            <a:off x="4680419" y="2036257"/>
            <a:ext cx="6790695" cy="328457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Image result for bert nlp">
            <a:extLst>
              <a:ext uri="{FF2B5EF4-FFF2-40B4-BE49-F238E27FC236}">
                <a16:creationId xmlns:a16="http://schemas.microsoft.com/office/drawing/2014/main" id="{FEEED87C-1C4D-45F6-9322-99C59F6025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2734"/>
          <a:stretch/>
        </p:blipFill>
        <p:spPr bwMode="auto">
          <a:xfrm>
            <a:off x="459543" y="2036257"/>
            <a:ext cx="3866154" cy="3284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85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2F2C-3441-49C2-887F-6F8C316C6E6B}"/>
              </a:ext>
            </a:extLst>
          </p:cNvPr>
          <p:cNvSpPr>
            <a:spLocks noGrp="1"/>
          </p:cNvSpPr>
          <p:nvPr>
            <p:ph type="title"/>
          </p:nvPr>
        </p:nvSpPr>
        <p:spPr/>
        <p:txBody>
          <a:bodyPr/>
          <a:lstStyle/>
          <a:p>
            <a:r>
              <a:rPr lang="en-US" dirty="0"/>
              <a:t>Model Architecture</a:t>
            </a:r>
            <a:endParaRPr lang="en-IL" dirty="0"/>
          </a:p>
        </p:txBody>
      </p:sp>
      <p:sp>
        <p:nvSpPr>
          <p:cNvPr id="3" name="Content Placeholder 2">
            <a:extLst>
              <a:ext uri="{FF2B5EF4-FFF2-40B4-BE49-F238E27FC236}">
                <a16:creationId xmlns:a16="http://schemas.microsoft.com/office/drawing/2014/main" id="{A5DC7D0F-086C-495E-B215-906ED2B6CD6E}"/>
              </a:ext>
            </a:extLst>
          </p:cNvPr>
          <p:cNvSpPr>
            <a:spLocks noGrp="1"/>
          </p:cNvSpPr>
          <p:nvPr>
            <p:ph idx="1"/>
          </p:nvPr>
        </p:nvSpPr>
        <p:spPr/>
        <p:txBody>
          <a:bodyPr/>
          <a:lstStyle/>
          <a:p>
            <a:r>
              <a:rPr lang="en-US" dirty="0"/>
              <a:t>Multi-headed self attention </a:t>
            </a:r>
          </a:p>
          <a:p>
            <a:pPr lvl="1"/>
            <a:r>
              <a:rPr lang="en-US" dirty="0"/>
              <a:t>Models context </a:t>
            </a:r>
          </a:p>
          <a:p>
            <a:r>
              <a:rPr lang="en-US" dirty="0"/>
              <a:t>Feed-forward layers </a:t>
            </a:r>
          </a:p>
          <a:p>
            <a:pPr lvl="1"/>
            <a:r>
              <a:rPr lang="en-US" dirty="0"/>
              <a:t>Computes non-linear hierarchical features </a:t>
            </a:r>
          </a:p>
          <a:p>
            <a:r>
              <a:rPr lang="en-US" dirty="0"/>
              <a:t>Layer norm and residuals </a:t>
            </a:r>
          </a:p>
          <a:p>
            <a:pPr lvl="1"/>
            <a:r>
              <a:rPr lang="en-US" dirty="0"/>
              <a:t>Makes training deep networks healthy </a:t>
            </a:r>
          </a:p>
          <a:p>
            <a:r>
              <a:rPr lang="en-US" dirty="0"/>
              <a:t>Positional embeddings </a:t>
            </a:r>
          </a:p>
          <a:p>
            <a:pPr lvl="1"/>
            <a:r>
              <a:rPr lang="en-US" dirty="0"/>
              <a:t>Allows model to learn relative positioning</a:t>
            </a:r>
            <a:endParaRPr lang="en-IL" dirty="0"/>
          </a:p>
        </p:txBody>
      </p:sp>
      <p:pic>
        <p:nvPicPr>
          <p:cNvPr id="4" name="Picture 2" descr="Image result for bert architecture">
            <a:extLst>
              <a:ext uri="{FF2B5EF4-FFF2-40B4-BE49-F238E27FC236}">
                <a16:creationId xmlns:a16="http://schemas.microsoft.com/office/drawing/2014/main" id="{AA087396-5A1D-44AA-9696-7FB0DA03A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9713" y="0"/>
            <a:ext cx="5602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60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EDA11-CB74-4944-A2C1-B39D5A6B8F75}"/>
              </a:ext>
            </a:extLst>
          </p:cNvPr>
          <p:cNvSpPr>
            <a:spLocks noGrp="1"/>
          </p:cNvSpPr>
          <p:nvPr>
            <p:ph type="title"/>
          </p:nvPr>
        </p:nvSpPr>
        <p:spPr/>
        <p:txBody>
          <a:bodyPr/>
          <a:lstStyle/>
          <a:p>
            <a:r>
              <a:rPr lang="en-US" dirty="0"/>
              <a:t>BERT GLUE Performance</a:t>
            </a:r>
            <a:endParaRPr lang="en-IL" dirty="0"/>
          </a:p>
        </p:txBody>
      </p:sp>
      <p:sp>
        <p:nvSpPr>
          <p:cNvPr id="3" name="Content Placeholder 2">
            <a:extLst>
              <a:ext uri="{FF2B5EF4-FFF2-40B4-BE49-F238E27FC236}">
                <a16:creationId xmlns:a16="http://schemas.microsoft.com/office/drawing/2014/main" id="{64F955E9-BA5D-4F9B-B37D-17EA427F442D}"/>
              </a:ext>
            </a:extLst>
          </p:cNvPr>
          <p:cNvSpPr>
            <a:spLocks noGrp="1"/>
          </p:cNvSpPr>
          <p:nvPr>
            <p:ph idx="1"/>
          </p:nvPr>
        </p:nvSpPr>
        <p:spPr/>
        <p:txBody>
          <a:bodyPr/>
          <a:lstStyle/>
          <a:p>
            <a:r>
              <a:rPr lang="en-US" dirty="0"/>
              <a:t>BERT smashed SOTA by a large margin</a:t>
            </a:r>
          </a:p>
          <a:p>
            <a:r>
              <a:rPr lang="en-US" dirty="0"/>
              <a:t>Since then, it lost the lead to similar architectures, with more parameters, trained on larger corpuses</a:t>
            </a:r>
            <a:endParaRPr lang="en-IL" dirty="0"/>
          </a:p>
        </p:txBody>
      </p:sp>
      <p:pic>
        <p:nvPicPr>
          <p:cNvPr id="4" name="Picture 3">
            <a:extLst>
              <a:ext uri="{FF2B5EF4-FFF2-40B4-BE49-F238E27FC236}">
                <a16:creationId xmlns:a16="http://schemas.microsoft.com/office/drawing/2014/main" id="{74F39FDF-1CDE-4908-A736-3B80C10EE3A6}"/>
              </a:ext>
            </a:extLst>
          </p:cNvPr>
          <p:cNvPicPr>
            <a:picLocks noChangeAspect="1"/>
          </p:cNvPicPr>
          <p:nvPr/>
        </p:nvPicPr>
        <p:blipFill>
          <a:blip r:embed="rId2"/>
          <a:stretch>
            <a:fillRect/>
          </a:stretch>
        </p:blipFill>
        <p:spPr>
          <a:xfrm>
            <a:off x="276809" y="3529927"/>
            <a:ext cx="11599682" cy="2521670"/>
          </a:xfrm>
          <a:prstGeom prst="rect">
            <a:avLst/>
          </a:prstGeom>
        </p:spPr>
      </p:pic>
    </p:spTree>
    <p:extLst>
      <p:ext uri="{BB962C8B-B14F-4D97-AF65-F5344CB8AC3E}">
        <p14:creationId xmlns:p14="http://schemas.microsoft.com/office/powerpoint/2010/main" val="378273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6621FCAB-8C76-4673-9AA1-AD32B510A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5" y="418237"/>
            <a:ext cx="9315450" cy="628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94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6BAD-3B8D-40AD-887D-879B6FBE458D}"/>
              </a:ext>
            </a:extLst>
          </p:cNvPr>
          <p:cNvSpPr>
            <a:spLocks noGrp="1"/>
          </p:cNvSpPr>
          <p:nvPr>
            <p:ph type="title"/>
          </p:nvPr>
        </p:nvSpPr>
        <p:spPr/>
        <p:txBody>
          <a:bodyPr/>
          <a:lstStyle/>
          <a:p>
            <a:r>
              <a:rPr lang="en-US" dirty="0"/>
              <a:t>Fine-tuning BERT</a:t>
            </a:r>
            <a:endParaRPr lang="en-IL" dirty="0"/>
          </a:p>
        </p:txBody>
      </p:sp>
      <p:sp>
        <p:nvSpPr>
          <p:cNvPr id="3" name="Content Placeholder 2">
            <a:extLst>
              <a:ext uri="{FF2B5EF4-FFF2-40B4-BE49-F238E27FC236}">
                <a16:creationId xmlns:a16="http://schemas.microsoft.com/office/drawing/2014/main" id="{7DD423F2-5F11-4BB6-93D8-5877388D21AA}"/>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AA7100BC-A76B-4E4C-8668-911B374EAC68}"/>
              </a:ext>
            </a:extLst>
          </p:cNvPr>
          <p:cNvPicPr>
            <a:picLocks noChangeAspect="1"/>
          </p:cNvPicPr>
          <p:nvPr/>
        </p:nvPicPr>
        <p:blipFill>
          <a:blip r:embed="rId2"/>
          <a:stretch>
            <a:fillRect/>
          </a:stretch>
        </p:blipFill>
        <p:spPr>
          <a:xfrm>
            <a:off x="1638071" y="1368460"/>
            <a:ext cx="8915858" cy="5023108"/>
          </a:xfrm>
          <a:prstGeom prst="rect">
            <a:avLst/>
          </a:prstGeom>
        </p:spPr>
      </p:pic>
    </p:spTree>
    <p:extLst>
      <p:ext uri="{BB962C8B-B14F-4D97-AF65-F5344CB8AC3E}">
        <p14:creationId xmlns:p14="http://schemas.microsoft.com/office/powerpoint/2010/main" val="342688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7DD44748-3092-45C4-B3DE-D0D74B464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62138"/>
            <a:ext cx="12192000" cy="51260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A25445-AC92-4BF9-91B6-C49B0CFF5AC5}"/>
              </a:ext>
            </a:extLst>
          </p:cNvPr>
          <p:cNvSpPr>
            <a:spLocks noGrp="1"/>
          </p:cNvSpPr>
          <p:nvPr>
            <p:ph type="title"/>
          </p:nvPr>
        </p:nvSpPr>
        <p:spPr/>
        <p:txBody>
          <a:bodyPr/>
          <a:lstStyle/>
          <a:p>
            <a:r>
              <a:rPr lang="en-US" dirty="0"/>
              <a:t>Two main BERT architectures</a:t>
            </a:r>
            <a:endParaRPr lang="en-IL" dirty="0"/>
          </a:p>
        </p:txBody>
      </p:sp>
      <p:sp>
        <p:nvSpPr>
          <p:cNvPr id="3" name="Content Placeholder 2">
            <a:extLst>
              <a:ext uri="{FF2B5EF4-FFF2-40B4-BE49-F238E27FC236}">
                <a16:creationId xmlns:a16="http://schemas.microsoft.com/office/drawing/2014/main" id="{D5A70895-F42E-4303-87F8-A20CD76D0F76}"/>
              </a:ext>
            </a:extLst>
          </p:cNvPr>
          <p:cNvSpPr>
            <a:spLocks noGrp="1"/>
          </p:cNvSpPr>
          <p:nvPr>
            <p:ph idx="1"/>
          </p:nvPr>
        </p:nvSpPr>
        <p:spPr/>
        <p:txBody>
          <a:bodyPr/>
          <a:lstStyle/>
          <a:p>
            <a:endParaRPr lang="en-IL" dirty="0"/>
          </a:p>
        </p:txBody>
      </p:sp>
    </p:spTree>
    <p:extLst>
      <p:ext uri="{BB962C8B-B14F-4D97-AF65-F5344CB8AC3E}">
        <p14:creationId xmlns:p14="http://schemas.microsoft.com/office/powerpoint/2010/main" val="401545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57BAB-E2F8-495B-BFDA-813C8A230EC0}"/>
              </a:ext>
            </a:extLst>
          </p:cNvPr>
          <p:cNvSpPr>
            <a:spLocks noGrp="1"/>
          </p:cNvSpPr>
          <p:nvPr>
            <p:ph type="title"/>
          </p:nvPr>
        </p:nvSpPr>
        <p:spPr/>
        <p:txBody>
          <a:bodyPr/>
          <a:lstStyle/>
          <a:p>
            <a:r>
              <a:rPr lang="en-US" dirty="0"/>
              <a:t>Which embedding should we use?</a:t>
            </a:r>
            <a:endParaRPr lang="en-IL" dirty="0"/>
          </a:p>
        </p:txBody>
      </p:sp>
      <p:sp>
        <p:nvSpPr>
          <p:cNvPr id="3" name="Content Placeholder 2">
            <a:extLst>
              <a:ext uri="{FF2B5EF4-FFF2-40B4-BE49-F238E27FC236}">
                <a16:creationId xmlns:a16="http://schemas.microsoft.com/office/drawing/2014/main" id="{A1C11EFE-5D54-4396-A737-59640332FC97}"/>
              </a:ext>
            </a:extLst>
          </p:cNvPr>
          <p:cNvSpPr>
            <a:spLocks noGrp="1"/>
          </p:cNvSpPr>
          <p:nvPr>
            <p:ph idx="1"/>
          </p:nvPr>
        </p:nvSpPr>
        <p:spPr/>
        <p:txBody>
          <a:bodyPr/>
          <a:lstStyle/>
          <a:p>
            <a:endParaRPr lang="en-IL"/>
          </a:p>
        </p:txBody>
      </p:sp>
      <p:pic>
        <p:nvPicPr>
          <p:cNvPr id="18434" name="Picture 2">
            <a:extLst>
              <a:ext uri="{FF2B5EF4-FFF2-40B4-BE49-F238E27FC236}">
                <a16:creationId xmlns:a16="http://schemas.microsoft.com/office/drawing/2014/main" id="{141E242B-1212-4EE0-95F1-BF10AFEE4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781" y="1296955"/>
            <a:ext cx="9550438" cy="530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94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432,0603"/>
  <p:tag name="ORIGINALWIDTH" val="2187,305"/>
  <p:tag name="LATEXADDIN" val="\documentclass{article}&#10;\usepackage{amsmath}&#10;\usepackage{amssymb}&#10;\pagestyle{empty}&#10;\def\E{\mathbb{E}}&#10;\def\KL{\text{KL}}&#10;&#10;\begin{document}&#10;&#10;$$&#10;J(v,v')=\frac{1}{T}\sum_{t=1}^T \sum^c_{j=-c \atop j \notin 0} \log p(w_{t+j}|w_t;v,v')&#10;$$&#10;&#10;&#10;\end{document}"/>
  <p:tag name="IGUANATEXSIZE" val="20"/>
  <p:tag name="IGUANATEXCURSOR" val="203"/>
  <p:tag name="TRANSPARENCY" val="True"/>
  <p:tag name="FILENAME" val=""/>
  <p:tag name="LATEXENGINEID" val="1"/>
  <p:tag name="TEMPFOLDER" val="c:\temp\IguanaTex\"/>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ood Type">
  <a:themeElements>
    <a:clrScheme name="Wood Type">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452</TotalTime>
  <Words>3876</Words>
  <Application>Microsoft Office PowerPoint</Application>
  <PresentationFormat>Widescreen</PresentationFormat>
  <Paragraphs>723</Paragraphs>
  <Slides>158</Slides>
  <Notes>11</Notes>
  <HiddenSlides>31</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158</vt:i4>
      </vt:variant>
    </vt:vector>
  </HeadingPairs>
  <TitlesOfParts>
    <vt:vector size="179" baseType="lpstr">
      <vt:lpstr>Arial</vt:lpstr>
      <vt:lpstr>Arial Narrow</vt:lpstr>
      <vt:lpstr>Calibri</vt:lpstr>
      <vt:lpstr>Calibri Light</vt:lpstr>
      <vt:lpstr>Cambria Math</vt:lpstr>
      <vt:lpstr>Century Gothic</vt:lpstr>
      <vt:lpstr>Corbel</vt:lpstr>
      <vt:lpstr>Georgia</vt:lpstr>
      <vt:lpstr>Liberation Sans</vt:lpstr>
      <vt:lpstr>Noto Sans Symbols</vt:lpstr>
      <vt:lpstr>Quattrocento Sans</vt:lpstr>
      <vt:lpstr>Roboto</vt:lpstr>
      <vt:lpstr>Rockwell</vt:lpstr>
      <vt:lpstr>Rokkitt</vt:lpstr>
      <vt:lpstr>Segoe UI</vt:lpstr>
      <vt:lpstr>Segoe UI Light</vt:lpstr>
      <vt:lpstr>StarSymbol</vt:lpstr>
      <vt:lpstr>Times New Roman</vt:lpstr>
      <vt:lpstr>Verdana</vt:lpstr>
      <vt:lpstr>Office Theme</vt:lpstr>
      <vt:lpstr>Wood Type</vt:lpstr>
      <vt:lpstr>Text Classification  – Zero to Hero</vt:lpstr>
      <vt:lpstr>PowerPoint Presentation</vt:lpstr>
      <vt:lpstr>PowerPoint Presentation</vt:lpstr>
      <vt:lpstr>PowerPoint Presentation</vt:lpstr>
      <vt:lpstr>The Gong Product</vt:lpstr>
      <vt:lpstr>Understanding Spoken Language</vt:lpstr>
      <vt:lpstr>Understanding Spoken Language</vt:lpstr>
      <vt:lpstr>Sample Business Insight</vt:lpstr>
      <vt:lpstr>~20 Live Models</vt:lpstr>
      <vt:lpstr>PowerPoint Presentation</vt:lpstr>
      <vt:lpstr>PowerPoint Presentation</vt:lpstr>
      <vt:lpstr>PowerPoint Presentation</vt:lpstr>
      <vt:lpstr>PowerPoint Presentation</vt:lpstr>
      <vt:lpstr>PowerPoint Presentation</vt:lpstr>
      <vt:lpstr>ML Example - Email Tagging</vt:lpstr>
      <vt:lpstr>Emails -  Suggested Tags</vt:lpstr>
      <vt:lpstr>Today</vt:lpstr>
      <vt:lpstr>The Notebooks</vt:lpstr>
      <vt:lpstr>ML Example - Email Tagging</vt:lpstr>
      <vt:lpstr>Text Classification – Bag of Words</vt:lpstr>
      <vt:lpstr>PowerPoint Presentation</vt:lpstr>
      <vt:lpstr>Code Sample</vt:lpstr>
      <vt:lpstr>Classification Report</vt:lpstr>
      <vt:lpstr>Confusion Matrix</vt:lpstr>
      <vt:lpstr>Confidence-Accuracy Graph</vt:lpstr>
      <vt:lpstr>PowerPoint Presentation</vt:lpstr>
      <vt:lpstr>Precision-Recall Curve</vt:lpstr>
      <vt:lpstr>Error Analysis</vt:lpstr>
      <vt:lpstr>Bag of Words - Problems</vt:lpstr>
      <vt:lpstr>Possible Solutions</vt:lpstr>
      <vt:lpstr>Possible Solutions</vt:lpstr>
      <vt:lpstr>Bag of Words – One-Hot Encoding</vt:lpstr>
      <vt:lpstr>One Hot Encoding - Alternatives</vt:lpstr>
      <vt:lpstr>Word Embeddings</vt:lpstr>
      <vt:lpstr>Co-occurrences</vt:lpstr>
      <vt:lpstr>Distributed Word Representations</vt:lpstr>
      <vt:lpstr>Skip-gram model</vt:lpstr>
      <vt:lpstr>Skip–gram</vt:lpstr>
      <vt:lpstr>Benefits of Word Vectors</vt:lpstr>
      <vt:lpstr>Word Vector Algebra</vt:lpstr>
      <vt:lpstr>Word Vector Algebra</vt:lpstr>
      <vt:lpstr>Similar relations across languages</vt:lpstr>
      <vt:lpstr>Cross-lingual</vt:lpstr>
      <vt:lpstr>PowerPoint Presentation</vt:lpstr>
      <vt:lpstr>Differences between W2V and GloVe</vt:lpstr>
      <vt:lpstr>PowerPoint Presentation</vt:lpstr>
      <vt:lpstr>Reminder – Cosine Distance</vt:lpstr>
      <vt:lpstr>Code: Word Embeddings Using Flair</vt:lpstr>
      <vt:lpstr>Code: Training Our Own Word Embeddings</vt:lpstr>
      <vt:lpstr>Applications of Word Vectors</vt:lpstr>
      <vt:lpstr>Practical Advice</vt:lpstr>
      <vt:lpstr>Practical Advice</vt:lpstr>
      <vt:lpstr>Practical Advice</vt:lpstr>
      <vt:lpstr>Fitting the problem domain</vt:lpstr>
      <vt:lpstr>Comparison of Results Related words to “ring”</vt:lpstr>
      <vt:lpstr>Comparison of Results - piercing</vt:lpstr>
      <vt:lpstr>Side Track – Vectors for Phrases</vt:lpstr>
      <vt:lpstr>Sentence Embedding</vt:lpstr>
      <vt:lpstr>Sentence Embedding</vt:lpstr>
      <vt:lpstr>Sentence Embedding Options</vt:lpstr>
      <vt:lpstr>RNN for Text Classification</vt:lpstr>
      <vt:lpstr>Sentence Embedding</vt:lpstr>
      <vt:lpstr>Sentence Embedding Using Flair &amp; Numpy</vt:lpstr>
      <vt:lpstr>Contextualized Word Embeddings with ELMo</vt:lpstr>
      <vt:lpstr>Contextualized Word Representations</vt:lpstr>
      <vt:lpstr>Contextualized Word Representations</vt:lpstr>
      <vt:lpstr>ELMo</vt:lpstr>
      <vt:lpstr>PowerPoint Presentation</vt:lpstr>
      <vt:lpstr>ELMo embeddings are comprised of multiple layers</vt:lpstr>
      <vt:lpstr>ELMo embeddings are comprised of multiple layers</vt:lpstr>
      <vt:lpstr>PowerPoint Presentation</vt:lpstr>
      <vt:lpstr>Concatenating ELMo vectors</vt:lpstr>
      <vt:lpstr>ELMo – Recommended Use</vt:lpstr>
      <vt:lpstr>ELMo Model Details</vt:lpstr>
      <vt:lpstr>Transfer Learning</vt:lpstr>
      <vt:lpstr>PowerPoint Presentation</vt:lpstr>
      <vt:lpstr>PowerPoint Presentation</vt:lpstr>
      <vt:lpstr>PowerPoint Presentation</vt:lpstr>
      <vt:lpstr>PowerPoint Presentation</vt:lpstr>
      <vt:lpstr>More specific</vt:lpstr>
      <vt:lpstr>ULMFiT - Universal Language Model Fine-tuning</vt:lpstr>
      <vt:lpstr>Transfer Learning using a Language Model</vt:lpstr>
      <vt:lpstr>Transfer Learning using ULMFiT</vt:lpstr>
      <vt:lpstr>ULMFiT: LM Fine-tuning</vt:lpstr>
      <vt:lpstr>ULMFiT (Universal Language Model Fine-tuning)</vt:lpstr>
      <vt:lpstr>BERT - Bidirectional Encoder Representations from Transformers</vt:lpstr>
      <vt:lpstr>PowerPoint Presentation</vt:lpstr>
      <vt:lpstr>PowerPoint Presentation</vt:lpstr>
      <vt:lpstr>PowerPoint Presentation</vt:lpstr>
      <vt:lpstr>Model Architecture</vt:lpstr>
      <vt:lpstr>“Attention is all you need”</vt:lpstr>
      <vt:lpstr>PowerPoint Presentation</vt:lpstr>
      <vt:lpstr>BERT vs. ELMo</vt:lpstr>
      <vt:lpstr>Model Architecture</vt:lpstr>
      <vt:lpstr>BERT GLUE Performance</vt:lpstr>
      <vt:lpstr>PowerPoint Presentation</vt:lpstr>
      <vt:lpstr>Fine-tuning BERT</vt:lpstr>
      <vt:lpstr>Two main BERT architectures</vt:lpstr>
      <vt:lpstr>Which embedding should we use?</vt:lpstr>
      <vt:lpstr>Which embedding should we use?</vt:lpstr>
      <vt:lpstr>BERT - Bidirectional Encoder Representations from Transformers</vt:lpstr>
      <vt:lpstr>PowerPoint Presentation</vt:lpstr>
      <vt:lpstr>Masked LM</vt:lpstr>
      <vt:lpstr>BERT Practical Considerations</vt:lpstr>
      <vt:lpstr>PowerPoint Presentation</vt:lpstr>
      <vt:lpstr>Our Dataset</vt:lpstr>
      <vt:lpstr>Can you be #1? - Ideas</vt:lpstr>
      <vt:lpstr>Advanced Ideas</vt:lpstr>
      <vt:lpstr>Please note</vt:lpstr>
      <vt:lpstr>PowerPoint Presentation</vt:lpstr>
      <vt:lpstr>The Slides Graveyard</vt:lpstr>
      <vt:lpstr>Sequences and Recurrent Neural Networks (RNNs)</vt:lpstr>
      <vt:lpstr>Examples of sequence data</vt:lpstr>
      <vt:lpstr>Sequence Modeling using a Neural Network</vt:lpstr>
      <vt:lpstr>PowerPoint Presentation</vt:lpstr>
      <vt:lpstr>PowerPoint Presentation</vt:lpstr>
      <vt:lpstr>PowerPoint Presentation</vt:lpstr>
      <vt:lpstr>Unrolling an RNN</vt:lpstr>
      <vt:lpstr>RNN – Recurrent Neural Network</vt:lpstr>
      <vt:lpstr>Many to one</vt:lpstr>
      <vt:lpstr>One to many</vt:lpstr>
      <vt:lpstr>PowerPoint Presentation</vt:lpstr>
      <vt:lpstr>PowerPoint Presentation</vt:lpstr>
      <vt:lpstr>Types of Sequence Labels</vt:lpstr>
      <vt:lpstr>Types of Sequence Labels</vt:lpstr>
      <vt:lpstr>Types of Sequence Labels</vt:lpstr>
      <vt:lpstr>Types of Sequence Labels</vt:lpstr>
      <vt:lpstr>Types of Sequence Labels</vt:lpstr>
      <vt:lpstr>Can you see the future?</vt:lpstr>
      <vt:lpstr>The Problem with RNNs</vt:lpstr>
      <vt:lpstr>PowerPoint Presentation</vt:lpstr>
      <vt:lpstr>PowerPoint Presentation</vt:lpstr>
      <vt:lpstr>PowerPoint Presentation</vt:lpstr>
      <vt:lpstr>PowerPoint Presentation</vt:lpstr>
      <vt:lpstr>PowerPoint Presentation</vt:lpstr>
      <vt:lpstr>Gradient clipping</vt:lpstr>
      <vt:lpstr>PowerPoint Presentation</vt:lpstr>
      <vt:lpstr>LSTM – Long Short Term Memory</vt:lpstr>
      <vt:lpstr>LSTM – Long Short Term Memory</vt:lpstr>
      <vt:lpstr>LSTM – Long Short Term Memory</vt:lpstr>
      <vt:lpstr>Forget Gate</vt:lpstr>
      <vt:lpstr>Input Gate</vt:lpstr>
      <vt:lpstr>Update the Cell memory</vt:lpstr>
      <vt:lpstr>Output Gate</vt:lpstr>
      <vt:lpstr>LSTM States</vt:lpstr>
      <vt:lpstr>Variants – Add Peep Holes</vt:lpstr>
      <vt:lpstr>GRU – Gated Recurrent Unit</vt:lpstr>
      <vt:lpstr>GRU</vt:lpstr>
      <vt:lpstr>Generating Sequences with RNNs</vt:lpstr>
      <vt:lpstr>PowerPoint Presentation</vt:lpstr>
      <vt:lpstr>PowerPoint Presentation</vt:lpstr>
      <vt:lpstr>PowerPoint Presentation</vt:lpstr>
      <vt:lpstr>PowerPoint Presentation</vt:lpstr>
      <vt:lpstr>Image Captioning Dataset</vt:lpstr>
      <vt:lpstr>PowerPoint Presentation</vt:lpstr>
      <vt:lpstr>Can we take this further?</vt:lpstr>
      <vt:lpstr>Describing images</vt:lpstr>
      <vt:lpstr>Common NLP Tasks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Classification  – Zero to Hero</dc:title>
  <dc:creator>Omri Allouche</dc:creator>
  <cp:lastModifiedBy>Omri Allouche</cp:lastModifiedBy>
  <cp:revision>26</cp:revision>
  <dcterms:created xsi:type="dcterms:W3CDTF">2019-10-31T23:16:41Z</dcterms:created>
  <dcterms:modified xsi:type="dcterms:W3CDTF">2019-11-07T07:28:36Z</dcterms:modified>
</cp:coreProperties>
</file>